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7.jpg" ContentType="image/jpg"/>
  <Override PartName="/ppt/media/image8.jpg" ContentType="image/jpg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25"/>
  </p:notesMasterIdLst>
  <p:sldIdLst>
    <p:sldId id="256" r:id="rId2"/>
    <p:sldId id="372" r:id="rId3"/>
    <p:sldId id="363" r:id="rId4"/>
    <p:sldId id="290" r:id="rId5"/>
    <p:sldId id="270" r:id="rId6"/>
    <p:sldId id="268" r:id="rId7"/>
    <p:sldId id="267" r:id="rId8"/>
    <p:sldId id="343" r:id="rId9"/>
    <p:sldId id="347" r:id="rId10"/>
    <p:sldId id="397" r:id="rId11"/>
    <p:sldId id="400" r:id="rId12"/>
    <p:sldId id="373" r:id="rId13"/>
    <p:sldId id="265" r:id="rId14"/>
    <p:sldId id="399" r:id="rId15"/>
    <p:sldId id="394" r:id="rId16"/>
    <p:sldId id="269" r:id="rId17"/>
    <p:sldId id="401" r:id="rId18"/>
    <p:sldId id="384" r:id="rId19"/>
    <p:sldId id="395" r:id="rId20"/>
    <p:sldId id="404" r:id="rId21"/>
    <p:sldId id="396" r:id="rId22"/>
    <p:sldId id="402" r:id="rId23"/>
    <p:sldId id="307" r:id="rId24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7" autoAdjust="0"/>
    <p:restoredTop sz="94660"/>
  </p:normalViewPr>
  <p:slideViewPr>
    <p:cSldViewPr>
      <p:cViewPr varScale="1">
        <p:scale>
          <a:sx n="73" d="100"/>
          <a:sy n="73" d="100"/>
        </p:scale>
        <p:origin x="100" y="5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0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SHARED\VOL1\DATA\CTO\Clinical\NCI%20Studies\ECOG-ACRIN\EA1151%20(TMIST)\Abstract-Poster\Data\Data-SC%20edi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HARED\VOL1\DATA\CTO\Clinical\NCI%20Studies\ECOG-ACRIN\EA1151%20(TMIST)\Abstract-Poster\Data\Data-SC%20edit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Race Distribution </a:t>
            </a:r>
            <a:b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June 2018 - May 2019 (n = 71)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1063973382904899"/>
          <c:y val="3.3933919169938901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5760486972966901"/>
          <c:y val="0.33773681600441202"/>
          <c:w val="0.45142496546791799"/>
          <c:h val="0.72009976735862602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1.3774812157012799E-2"/>
                  <c:y val="-1.8228927303391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BCD-41E1-9E1F-C52D3B08A5AE}"/>
                </c:ext>
              </c:extLst>
            </c:dLbl>
            <c:dLbl>
              <c:idx val="1"/>
              <c:layout>
                <c:manualLayout>
                  <c:x val="0.137180193307919"/>
                  <c:y val="-1.3730679041770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CD-41E1-9E1F-C52D3B08A5AE}"/>
                </c:ext>
              </c:extLst>
            </c:dLbl>
            <c:dLbl>
              <c:idx val="2"/>
              <c:layout>
                <c:manualLayout>
                  <c:x val="3.9949656782661699E-2"/>
                  <c:y val="2.4528677523264101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>
                        <a:latin typeface="Century Gothic"/>
                        <a:cs typeface="Century Gothic"/>
                      </a:rPr>
                      <a:t>White
32.4%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BCD-41E1-9E1F-C52D3B08A5AE}"/>
                </c:ext>
              </c:extLst>
            </c:dLbl>
            <c:dLbl>
              <c:idx val="3"/>
              <c:layout>
                <c:manualLayout>
                  <c:x val="-0.16180004359047501"/>
                  <c:y val="-4.8589980623729698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>
                        <a:latin typeface="Century Gothic"/>
                        <a:cs typeface="Century Gothic"/>
                      </a:rPr>
                      <a:t>Asian
43.6%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CD-41E1-9E1F-C52D3B08A5AE}"/>
                </c:ext>
              </c:extLst>
            </c:dLbl>
            <c:dLbl>
              <c:idx val="4"/>
              <c:layout>
                <c:manualLayout>
                  <c:x val="-1.6711625952892599E-2"/>
                  <c:y val="0.17273219885383501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>
                        <a:latin typeface="Century Gothic"/>
                        <a:cs typeface="Century Gothic"/>
                      </a:rPr>
                      <a:t>Native Hawaiian/</a:t>
                    </a:r>
                  </a:p>
                  <a:p>
                    <a:r>
                      <a:rPr lang="en-US" sz="1200" b="1" dirty="0">
                        <a:latin typeface="Century Gothic"/>
                        <a:cs typeface="Century Gothic"/>
                      </a:rPr>
                      <a:t>Other Pacific Islander
9.9%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48106994254984"/>
                      <c:h val="0.259849119641914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0BCD-41E1-9E1F-C52D3B08A5AE}"/>
                </c:ext>
              </c:extLst>
            </c:dLbl>
            <c:dLbl>
              <c:idx val="5"/>
              <c:layout>
                <c:manualLayout>
                  <c:x val="-4.6578283256160098E-2"/>
                  <c:y val="2.8614844139104399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>
                        <a:latin typeface="Century Gothic"/>
                        <a:cs typeface="Century Gothic"/>
                      </a:rPr>
                      <a:t>American Indian/Alaska Native
2.8%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29241895386063"/>
                      <c:h val="0.209915223985242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0BCD-41E1-9E1F-C52D3B08A5AE}"/>
                </c:ext>
              </c:extLst>
            </c:dLbl>
            <c:dLbl>
              <c:idx val="6"/>
              <c:layout>
                <c:manualLayout>
                  <c:x val="2.9113978833546401E-2"/>
                  <c:y val="-4.0152376656883697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>
                        <a:latin typeface="Century Gothic"/>
                        <a:cs typeface="Century Gothic"/>
                      </a:rPr>
                      <a:t>Two or More
11.3%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BCD-41E1-9E1F-C52D3B08A5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'Race Distribution'!$J$4:$P$4</c:f>
              <c:strCache>
                <c:ptCount val="7"/>
                <c:pt idx="0">
                  <c:v>Other</c:v>
                </c:pt>
                <c:pt idx="1">
                  <c:v>Black</c:v>
                </c:pt>
                <c:pt idx="2">
                  <c:v>White</c:v>
                </c:pt>
                <c:pt idx="3">
                  <c:v>Asian</c:v>
                </c:pt>
                <c:pt idx="4">
                  <c:v>Native Hawaiian/Other Pacific Islander</c:v>
                </c:pt>
                <c:pt idx="5">
                  <c:v>American Indian/Alaska Native</c:v>
                </c:pt>
                <c:pt idx="6">
                  <c:v>Two or More</c:v>
                </c:pt>
              </c:strCache>
            </c:strRef>
          </c:cat>
          <c:val>
            <c:numRef>
              <c:f>'Race Distribution'!$J$5:$P$5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 formatCode="0.00%">
                  <c:v>0.32400000000000001</c:v>
                </c:pt>
                <c:pt idx="3" formatCode="0.00%">
                  <c:v>0.436</c:v>
                </c:pt>
                <c:pt idx="4" formatCode="0.00%">
                  <c:v>9.9000000000000005E-2</c:v>
                </c:pt>
                <c:pt idx="5" formatCode="0.00%">
                  <c:v>2.8000000000000001E-2</c:v>
                </c:pt>
                <c:pt idx="6" formatCode="0.00%">
                  <c:v>0.113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BCD-41E1-9E1F-C52D3B08A5A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noFill/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Race Distribution</a:t>
            </a:r>
          </a:p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June 2019 – Feb 2020 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(n = 159)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337400513835020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82674553740484"/>
          <c:y val="0.34395368213447702"/>
          <c:w val="0.44187616657807899"/>
          <c:h val="0.73300812007874006"/>
        </c:manualLayout>
      </c:layout>
      <c:pieChart>
        <c:varyColors val="1"/>
        <c:ser>
          <c:idx val="0"/>
          <c:order val="0"/>
          <c:dPt>
            <c:idx val="4"/>
            <c:bubble3D val="0"/>
            <c:explosion val="9"/>
            <c:spPr>
              <a:ln w="285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C4D-44C6-AD8D-80765B7D7351}"/>
              </c:ext>
            </c:extLst>
          </c:dPt>
          <c:dLbls>
            <c:dLbl>
              <c:idx val="0"/>
              <c:layout>
                <c:manualLayout>
                  <c:x val="2.33208955223881E-4"/>
                  <c:y val="-2.6626676249820801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>
                        <a:latin typeface="Century Gothic"/>
                        <a:cs typeface="Century Gothic"/>
                      </a:rPr>
                      <a:t>Other
1.3%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C4D-44C6-AD8D-80765B7D7351}"/>
                </c:ext>
              </c:extLst>
            </c:dLbl>
            <c:dLbl>
              <c:idx val="1"/>
              <c:layout>
                <c:manualLayout>
                  <c:x val="0.10698047655423699"/>
                  <c:y val="-2.4926628975778999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>
                        <a:latin typeface="Century Gothic"/>
                        <a:cs typeface="Century Gothic"/>
                      </a:rPr>
                      <a:t>Black
0.6%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C4D-44C6-AD8D-80765B7D7351}"/>
                </c:ext>
              </c:extLst>
            </c:dLbl>
            <c:dLbl>
              <c:idx val="2"/>
              <c:layout>
                <c:manualLayout>
                  <c:x val="1.8990232709764798E-2"/>
                  <c:y val="2.7395758768790301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>
                        <a:latin typeface="Century Gothic"/>
                        <a:cs typeface="Century Gothic"/>
                      </a:rPr>
                      <a:t>White
20.1%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C4D-44C6-AD8D-80765B7D7351}"/>
                </c:ext>
              </c:extLst>
            </c:dLbl>
            <c:dLbl>
              <c:idx val="3"/>
              <c:layout>
                <c:manualLayout>
                  <c:x val="0.142021038578969"/>
                  <c:y val="-0.106244258530184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>
                        <a:latin typeface="Century Gothic"/>
                        <a:cs typeface="Century Gothic"/>
                      </a:rPr>
                      <a:t>Asian
48.4%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C4D-44C6-AD8D-80765B7D7351}"/>
                </c:ext>
              </c:extLst>
            </c:dLbl>
            <c:dLbl>
              <c:idx val="4"/>
              <c:layout>
                <c:manualLayout>
                  <c:x val="-8.6022093340483007E-3"/>
                  <c:y val="0.17619830238356399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>
                        <a:latin typeface="Century Gothic"/>
                        <a:cs typeface="Century Gothic"/>
                      </a:rPr>
                      <a:t>Native Hawaiian/</a:t>
                    </a:r>
                  </a:p>
                  <a:p>
                    <a:r>
                      <a:rPr lang="en-US" sz="1200" b="1" dirty="0">
                        <a:latin typeface="Century Gothic"/>
                        <a:cs typeface="Century Gothic"/>
                      </a:rPr>
                      <a:t>Other Pacific Islander
20.1%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75518242122721"/>
                      <c:h val="0.3041803836256409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C4D-44C6-AD8D-80765B7D7351}"/>
                </c:ext>
              </c:extLst>
            </c:dLbl>
            <c:dLbl>
              <c:idx val="5"/>
              <c:layout>
                <c:manualLayout>
                  <c:x val="-7.0687302640037405E-2"/>
                  <c:y val="7.6502614403246502E-2"/>
                </c:manualLayout>
              </c:layout>
              <c:tx>
                <c:rich>
                  <a:bodyPr/>
                  <a:lstStyle/>
                  <a:p>
                    <a:fld id="{ABE5C9CE-3F09-49A2-B419-819024BA2588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876D0CF5-DBF0-41D7-BB9B-DDE95F96216A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587806564502015"/>
                      <c:h val="0.2361475648877223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3C4D-44C6-AD8D-80765B7D7351}"/>
                </c:ext>
              </c:extLst>
            </c:dLbl>
            <c:dLbl>
              <c:idx val="6"/>
              <c:layout>
                <c:manualLayout>
                  <c:x val="2.4032560295634602E-2"/>
                  <c:y val="-3.8643855337153803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>
                        <a:latin typeface="Century Gothic"/>
                        <a:cs typeface="Century Gothic"/>
                      </a:rPr>
                      <a:t>Two or More
9.4%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C4D-44C6-AD8D-80765B7D73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'Race Distribution'!$J$17:$P$17</c:f>
              <c:strCache>
                <c:ptCount val="7"/>
                <c:pt idx="0">
                  <c:v>Other</c:v>
                </c:pt>
                <c:pt idx="1">
                  <c:v>Black</c:v>
                </c:pt>
                <c:pt idx="2">
                  <c:v>White</c:v>
                </c:pt>
                <c:pt idx="3">
                  <c:v>Asian</c:v>
                </c:pt>
                <c:pt idx="4">
                  <c:v>Native Hawaiian/Other Pacific Islander</c:v>
                </c:pt>
                <c:pt idx="5">
                  <c:v>American Indian/Alaska Native</c:v>
                </c:pt>
                <c:pt idx="6">
                  <c:v>Two or More</c:v>
                </c:pt>
              </c:strCache>
            </c:strRef>
          </c:cat>
          <c:val>
            <c:numRef>
              <c:f>'Race Distribution'!$J$18:$P$18</c:f>
              <c:numCache>
                <c:formatCode>0.00%</c:formatCode>
                <c:ptCount val="7"/>
                <c:pt idx="0">
                  <c:v>1.2999999999999999E-2</c:v>
                </c:pt>
                <c:pt idx="1">
                  <c:v>6.0000000000000001E-3</c:v>
                </c:pt>
                <c:pt idx="2">
                  <c:v>0.20100000000000001</c:v>
                </c:pt>
                <c:pt idx="3">
                  <c:v>0.48399999999999999</c:v>
                </c:pt>
                <c:pt idx="4">
                  <c:v>0.20100000000000001</c:v>
                </c:pt>
                <c:pt idx="5">
                  <c:v>0</c:v>
                </c:pt>
                <c:pt idx="6">
                  <c:v>9.4E-2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C4D-44C6-AD8D-80765B7D7351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tabLst>
                <a:tab pos="5146675" algn="l"/>
              </a:tabLst>
              <a:defRPr sz="1600" b="1" i="0" u="none" strike="noStrike" kern="1200" cap="all" baseline="0">
                <a:solidFill>
                  <a:srgbClr val="0A6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 cap="none" baseline="0" dirty="0">
                <a:solidFill>
                  <a:srgbClr val="0A6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Race Distribution  January 2021 to Present (n=55</a:t>
            </a:r>
            <a:r>
              <a:rPr lang="en-US" cap="none" baseline="0" dirty="0">
                <a:solidFill>
                  <a:srgbClr val="0A66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tabLst>
              <a:tab pos="5146675" algn="l"/>
            </a:tabLst>
            <a:defRPr sz="1600" b="1" i="0" u="none" strike="noStrike" kern="1200" cap="all" baseline="0">
              <a:solidFill>
                <a:srgbClr val="0A66A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392-43DD-BB73-D54C9D36717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392-43DD-BB73-D54C9D36717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392-43DD-BB73-D54C9D36717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392-43DD-BB73-D54C9D36717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8392-43DD-BB73-D54C9D36717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8392-43DD-BB73-D54C9D367171}"/>
              </c:ext>
            </c:extLst>
          </c:dPt>
          <c:dLbls>
            <c:dLbl>
              <c:idx val="0"/>
              <c:layout>
                <c:manualLayout>
                  <c:x val="0.1325710434844293"/>
                  <c:y val="5.49725249861008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392-43DD-BB73-D54C9D367171}"/>
                </c:ext>
              </c:extLst>
            </c:dLbl>
            <c:dLbl>
              <c:idx val="1"/>
              <c:layout>
                <c:manualLayout>
                  <c:x val="9.5495495495495492E-2"/>
                  <c:y val="0.114942528735632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392-43DD-BB73-D54C9D367171}"/>
                </c:ext>
              </c:extLst>
            </c:dLbl>
            <c:dLbl>
              <c:idx val="2"/>
              <c:layout>
                <c:manualLayout>
                  <c:x val="3.5415288846992077E-2"/>
                  <c:y val="-7.924403272674556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rgbClr val="C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280334741600688"/>
                      <c:h val="0.250939436968027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8392-43DD-BB73-D54C9D36717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8392-43DD-BB73-D54C9D367171}"/>
                </c:ext>
              </c:extLst>
            </c:dLbl>
            <c:dLbl>
              <c:idx val="4"/>
              <c:layout>
                <c:manualLayout>
                  <c:x val="-7.0270270270270274E-2"/>
                  <c:y val="0.111658456486042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392-43DD-BB73-D54C9D367171}"/>
                </c:ext>
              </c:extLst>
            </c:dLbl>
            <c:dLbl>
              <c:idx val="5"/>
              <c:layout>
                <c:manualLayout>
                  <c:x val="-0.1063063063063063"/>
                  <c:y val="4.59770114942528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392-43DD-BB73-D54C9D3671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'For slides'!$A$7:$A$12</c:f>
              <c:strCache>
                <c:ptCount val="6"/>
                <c:pt idx="0">
                  <c:v>Black</c:v>
                </c:pt>
                <c:pt idx="1">
                  <c:v>White</c:v>
                </c:pt>
                <c:pt idx="2">
                  <c:v>Native Hawaiian/Other Pacific Islander</c:v>
                </c:pt>
                <c:pt idx="3">
                  <c:v>Asian</c:v>
                </c:pt>
                <c:pt idx="4">
                  <c:v>Two or more</c:v>
                </c:pt>
                <c:pt idx="5">
                  <c:v>Other</c:v>
                </c:pt>
              </c:strCache>
            </c:strRef>
          </c:cat>
          <c:val>
            <c:numRef>
              <c:f>'For slides'!$B$7:$B$12</c:f>
              <c:numCache>
                <c:formatCode>General</c:formatCode>
                <c:ptCount val="6"/>
                <c:pt idx="0">
                  <c:v>1</c:v>
                </c:pt>
                <c:pt idx="1">
                  <c:v>10</c:v>
                </c:pt>
                <c:pt idx="2">
                  <c:v>11</c:v>
                </c:pt>
                <c:pt idx="3">
                  <c:v>26</c:v>
                </c:pt>
                <c:pt idx="4">
                  <c:v>5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392-43DD-BB73-D54C9D367171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8392-43DD-BB73-D54C9D36717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8392-43DD-BB73-D54C9D36717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8392-43DD-BB73-D54C9D36717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4-8392-43DD-BB73-D54C9D36717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6-8392-43DD-BB73-D54C9D36717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8-8392-43DD-BB73-D54C9D36717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8392-43DD-BB73-D54C9D36717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8392-43DD-BB73-D54C9D36717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8392-43DD-BB73-D54C9D36717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8392-43DD-BB73-D54C9D367171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8392-43DD-BB73-D54C9D367171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8392-43DD-BB73-D54C9D367171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'For slides'!$A$7:$A$12</c:f>
              <c:strCache>
                <c:ptCount val="6"/>
                <c:pt idx="0">
                  <c:v>Black</c:v>
                </c:pt>
                <c:pt idx="1">
                  <c:v>White</c:v>
                </c:pt>
                <c:pt idx="2">
                  <c:v>Native Hawaiian/Other Pacific Islander</c:v>
                </c:pt>
                <c:pt idx="3">
                  <c:v>Asian</c:v>
                </c:pt>
                <c:pt idx="4">
                  <c:v>Two or more</c:v>
                </c:pt>
                <c:pt idx="5">
                  <c:v>Other</c:v>
                </c:pt>
              </c:strCache>
            </c:strRef>
          </c:cat>
          <c:val>
            <c:numRef>
              <c:f>'For slides'!$C$7:$C$12</c:f>
              <c:numCache>
                <c:formatCode>0.0%</c:formatCode>
                <c:ptCount val="6"/>
                <c:pt idx="0">
                  <c:v>1.8518518518518517E-2</c:v>
                </c:pt>
                <c:pt idx="1">
                  <c:v>0.18518518518518517</c:v>
                </c:pt>
                <c:pt idx="2">
                  <c:v>0.20370370370370369</c:v>
                </c:pt>
                <c:pt idx="3">
                  <c:v>0.48148148148148145</c:v>
                </c:pt>
                <c:pt idx="4">
                  <c:v>9.2592592592592587E-2</c:v>
                </c:pt>
                <c:pt idx="5">
                  <c:v>1.8518518518518517E-2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8392-43DD-BB73-D54C9D367171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0.86932</cdr:x>
      <cdr:y>0.42488</cdr:y>
    </cdr:from>
    <cdr:to>
      <cdr:x>1</cdr:x>
      <cdr:y>0.54787</cdr:y>
    </cdr:to>
    <cdr:sp macro="" textlink="">
      <cdr:nvSpPr>
        <cdr:cNvPr id="2" name="Arrow: Right 35"/>
        <cdr:cNvSpPr/>
      </cdr:nvSpPr>
      <cdr:spPr>
        <a:xfrm xmlns:a="http://schemas.openxmlformats.org/drawingml/2006/main">
          <a:off x="4435282" y="1656210"/>
          <a:ext cx="666750" cy="479425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0967A6"/>
        </a:solidFill>
        <a:ln xmlns:a="http://schemas.openxmlformats.org/drawingml/2006/main" w="19050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endParaRPr lang="en-US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CCF77A-8501-44C7-BDEE-B7A67B7016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D89C08-B2D3-495B-8B66-2D945952E7E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B6734-4A5D-49EF-A433-F0C4D804A57F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A7411E9-AC9B-44A6-83A3-D5EA0902BB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778D240-158E-4679-A1FA-B695EF02D8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A87A6-30C0-44DE-9F93-44B965F516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90E8A-3919-4157-A24D-401CBE563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7D14A-EAF8-4AC1-87B4-DF87610929B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091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3913" y="1131888"/>
            <a:ext cx="5227637" cy="2940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8032" y="4525709"/>
            <a:ext cx="5661013" cy="3026558"/>
          </a:xfrm>
        </p:spPr>
        <p:txBody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tx1"/>
                </a:solidFill>
                <a:effectLst/>
              </a:rPr>
              <a:t>The National Colorectal Cancer Outreach and Screening Initiative, </a:t>
            </a:r>
            <a:r>
              <a:rPr lang="en-US" sz="1600" i="1" kern="1200" dirty="0">
                <a:solidFill>
                  <a:schemeClr val="tx1"/>
                </a:solidFill>
                <a:effectLst/>
              </a:rPr>
              <a:t>Screen to Save</a:t>
            </a:r>
            <a:r>
              <a:rPr lang="en-US" sz="1600" kern="1200" dirty="0">
                <a:solidFill>
                  <a:schemeClr val="tx1"/>
                </a:solidFill>
                <a:effectLst/>
              </a:rPr>
              <a:t>, focuses on colorectal cancer outreach and screening due to the disease’s prevalence and persisting disparities that affect underserved populations.</a:t>
            </a:r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B9165-60F2-485F-BD77-F5F9B697C6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81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latin typeface="Bell MT" panose="02020503060305020303" pitchFamily="18" charset="0"/>
              </a:rPr>
              <a:t>Unless you are experiencing the above symptoms earlier, you should begin cancer screening at the age of 50 until 75 years old.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latin typeface="Bell MT" panose="02020503060305020303" pitchFamily="18" charset="0"/>
              </a:rPr>
              <a:t>If polyps are found early, your doctor can remove them before they turn into cancer. 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latin typeface="Bell MT" panose="02020503060305020303" pitchFamily="18" charset="0"/>
              </a:rPr>
              <a:t>Talk to your doctor about the best screening method for you.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latin typeface="Bell MT" panose="02020503060305020303" pitchFamily="18" charset="0"/>
              </a:rPr>
              <a:t>Talk to your doctor about the costs and insurance coverage for the screening.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>
              <a:latin typeface="Bell MT" panose="02020503060305020303" pitchFamily="18" charset="0"/>
            </a:endParaRPr>
          </a:p>
          <a:p>
            <a:endParaRPr lang="en-US" sz="1600" dirty="0">
              <a:latin typeface="Bell MT" panose="0202050306030502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B9165-60F2-485F-BD77-F5F9B697C68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59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latin typeface="Bell MT" panose="02020503060305020303" pitchFamily="18" charset="0"/>
              </a:rPr>
              <a:t>Cancer screening is looking for cancer </a:t>
            </a:r>
            <a:r>
              <a:rPr lang="en-US" sz="1600" b="1" dirty="0">
                <a:latin typeface="Bell MT" panose="02020503060305020303" pitchFamily="18" charset="0"/>
              </a:rPr>
              <a:t>before </a:t>
            </a:r>
            <a:r>
              <a:rPr lang="en-US" sz="1600" dirty="0">
                <a:latin typeface="Bell MT" panose="02020503060305020303" pitchFamily="18" charset="0"/>
              </a:rPr>
              <a:t>you have any symptoms.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err="1">
                <a:latin typeface="Bell MT" panose="02020503060305020303" pitchFamily="18" charset="0"/>
              </a:rPr>
              <a:t>Sigmoidoscopy</a:t>
            </a:r>
            <a:r>
              <a:rPr lang="en-US" sz="1600" dirty="0">
                <a:latin typeface="Bell MT" panose="02020503060305020303" pitchFamily="18" charset="0"/>
              </a:rPr>
              <a:t> is recommended every 5-10 years starting at the age of 50.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latin typeface="Bell MT" panose="02020503060305020303" pitchFamily="18" charset="0"/>
              </a:rPr>
              <a:t>Colonoscopy is recommended every 10 years starting at the age of 50.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latin typeface="Bell MT" panose="02020503060305020303" pitchFamily="18" charset="0"/>
              </a:rPr>
              <a:t>Show up for </a:t>
            </a:r>
            <a:r>
              <a:rPr lang="en-US" sz="1600" b="1" dirty="0">
                <a:latin typeface="Bell MT" panose="02020503060305020303" pitchFamily="18" charset="0"/>
              </a:rPr>
              <a:t>all</a:t>
            </a:r>
            <a:r>
              <a:rPr lang="en-US" sz="1600" dirty="0">
                <a:latin typeface="Bell MT" panose="02020503060305020303" pitchFamily="18" charset="0"/>
              </a:rPr>
              <a:t> screening appointments even if you don’t have any symptoms.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>
              <a:latin typeface="Bell MT" panose="02020503060305020303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sz="1600" dirty="0">
              <a:latin typeface="Bell MT" panose="0202050306030502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B9165-60F2-485F-BD77-F5F9B697C6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38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6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Note* CRC is preventable, treatable, and beatable.</a:t>
            </a:r>
            <a:endParaRPr lang="en-US" sz="2000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latin typeface="Bell MT" panose="02020503060305020303" pitchFamily="18" charset="0"/>
              </a:rPr>
              <a:t>For more information, please call the Cancer Information Service at 1-800-4-CANCER (1-800-422-6237)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>
              <a:latin typeface="Bell MT" panose="020205030603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latin typeface="Bell MT" panose="02020503060305020303" pitchFamily="18" charset="0"/>
              </a:rPr>
              <a:t>Talk to your family, friends, and coworkers about CRC and what you have learnt today.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>
              <a:latin typeface="Bell MT" panose="02020503060305020303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Talking about cancer will not cause cancer or bring it into our communities. 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sz="1600" dirty="0">
              <a:latin typeface="Bell MT" panose="0202050306030502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B9165-60F2-485F-BD77-F5F9B697C68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42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838200" y="0"/>
            <a:ext cx="11353801" cy="6858001"/>
            <a:chOff x="838200" y="0"/>
            <a:chExt cx="11353801" cy="6858001"/>
          </a:xfrm>
        </p:grpSpPr>
        <p:sp>
          <p:nvSpPr>
            <p:cNvPr id="25" name="Freeform 24"/>
            <p:cNvSpPr/>
            <p:nvPr userDrawn="1"/>
          </p:nvSpPr>
          <p:spPr>
            <a:xfrm>
              <a:off x="838200" y="0"/>
              <a:ext cx="11353800" cy="6858000"/>
            </a:xfrm>
            <a:custGeom>
              <a:avLst/>
              <a:gdLst>
                <a:gd name="connsiteX0" fmla="*/ 1777528 w 11353800"/>
                <a:gd name="connsiteY0" fmla="*/ 0 h 6858000"/>
                <a:gd name="connsiteX1" fmla="*/ 11353800 w 11353800"/>
                <a:gd name="connsiteY1" fmla="*/ 0 h 6858000"/>
                <a:gd name="connsiteX2" fmla="*/ 11353800 w 11353800"/>
                <a:gd name="connsiteY2" fmla="*/ 6858000 h 6858000"/>
                <a:gd name="connsiteX3" fmla="*/ 92991 w 11353800"/>
                <a:gd name="connsiteY3" fmla="*/ 6858000 h 6858000"/>
                <a:gd name="connsiteX4" fmla="*/ 51078 w 11353800"/>
                <a:gd name="connsiteY4" fmla="*/ 6534683 h 6858000"/>
                <a:gd name="connsiteX5" fmla="*/ 0 w 11353800"/>
                <a:gd name="connsiteY5" fmla="*/ 5543171 h 6858000"/>
                <a:gd name="connsiteX6" fmla="*/ 1689592 w 11353800"/>
                <a:gd name="connsiteY6" fmla="*/ 12121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53800" h="6858000">
                  <a:moveTo>
                    <a:pt x="1777528" y="0"/>
                  </a:moveTo>
                  <a:lnTo>
                    <a:pt x="11353800" y="0"/>
                  </a:lnTo>
                  <a:lnTo>
                    <a:pt x="11353800" y="6858000"/>
                  </a:lnTo>
                  <a:lnTo>
                    <a:pt x="92991" y="6858000"/>
                  </a:lnTo>
                  <a:lnTo>
                    <a:pt x="51078" y="6534683"/>
                  </a:lnTo>
                  <a:cubicBezTo>
                    <a:pt x="17302" y="6208682"/>
                    <a:pt x="0" y="5877907"/>
                    <a:pt x="0" y="5543171"/>
                  </a:cubicBezTo>
                  <a:cubicBezTo>
                    <a:pt x="0" y="3534756"/>
                    <a:pt x="622872" y="1668942"/>
                    <a:pt x="1689592" y="121213"/>
                  </a:cubicBezTo>
                  <a:close/>
                </a:path>
              </a:pathLst>
            </a:custGeom>
            <a:solidFill>
              <a:srgbClr val="F8F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0"/>
            </a:p>
          </p:txBody>
        </p:sp>
        <p:sp>
          <p:nvSpPr>
            <p:cNvPr id="26" name="Freeform 25"/>
            <p:cNvSpPr/>
            <p:nvPr userDrawn="1"/>
          </p:nvSpPr>
          <p:spPr>
            <a:xfrm>
              <a:off x="1922270" y="0"/>
              <a:ext cx="10269731" cy="6858000"/>
            </a:xfrm>
            <a:custGeom>
              <a:avLst/>
              <a:gdLst>
                <a:gd name="connsiteX0" fmla="*/ 2370355 w 10269731"/>
                <a:gd name="connsiteY0" fmla="*/ 0 h 6858000"/>
                <a:gd name="connsiteX1" fmla="*/ 10269731 w 10269731"/>
                <a:gd name="connsiteY1" fmla="*/ 0 h 6858000"/>
                <a:gd name="connsiteX2" fmla="*/ 10269731 w 10269731"/>
                <a:gd name="connsiteY2" fmla="*/ 6858000 h 6858000"/>
                <a:gd name="connsiteX3" fmla="*/ 20693 w 10269731"/>
                <a:gd name="connsiteY3" fmla="*/ 6858000 h 6858000"/>
                <a:gd name="connsiteX4" fmla="*/ 12210 w 10269731"/>
                <a:gd name="connsiteY4" fmla="*/ 6745909 h 6858000"/>
                <a:gd name="connsiteX5" fmla="*/ 0 w 10269731"/>
                <a:gd name="connsiteY5" fmla="*/ 6260776 h 6858000"/>
                <a:gd name="connsiteX6" fmla="*/ 2142672 w 10269731"/>
                <a:gd name="connsiteY6" fmla="*/ 2640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69731" h="6858000">
                  <a:moveTo>
                    <a:pt x="2370355" y="0"/>
                  </a:moveTo>
                  <a:lnTo>
                    <a:pt x="10269731" y="0"/>
                  </a:lnTo>
                  <a:lnTo>
                    <a:pt x="10269731" y="6858000"/>
                  </a:lnTo>
                  <a:lnTo>
                    <a:pt x="20693" y="6858000"/>
                  </a:lnTo>
                  <a:lnTo>
                    <a:pt x="12210" y="6745909"/>
                  </a:lnTo>
                  <a:cubicBezTo>
                    <a:pt x="4103" y="6585226"/>
                    <a:pt x="0" y="6423483"/>
                    <a:pt x="0" y="6260776"/>
                  </a:cubicBezTo>
                  <a:cubicBezTo>
                    <a:pt x="0" y="3982888"/>
                    <a:pt x="804100" y="1893691"/>
                    <a:pt x="2142672" y="264083"/>
                  </a:cubicBezTo>
                  <a:close/>
                </a:path>
              </a:pathLst>
            </a:custGeom>
            <a:solidFill>
              <a:srgbClr val="E2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 userDrawn="1"/>
          </p:nvSpPr>
          <p:spPr>
            <a:xfrm>
              <a:off x="4045760" y="3500"/>
              <a:ext cx="8146241" cy="6854501"/>
            </a:xfrm>
            <a:custGeom>
              <a:avLst/>
              <a:gdLst>
                <a:gd name="connsiteX0" fmla="*/ 8055017 w 8146241"/>
                <a:gd name="connsiteY0" fmla="*/ 3588260 h 6854501"/>
                <a:gd name="connsiteX1" fmla="*/ 8146241 w 8146241"/>
                <a:gd name="connsiteY1" fmla="*/ 3590909 h 6854501"/>
                <a:gd name="connsiteX2" fmla="*/ 8146241 w 8146241"/>
                <a:gd name="connsiteY2" fmla="*/ 4206213 h 6854501"/>
                <a:gd name="connsiteX3" fmla="*/ 8091785 w 8146241"/>
                <a:gd name="connsiteY3" fmla="*/ 4204301 h 6854501"/>
                <a:gd name="connsiteX4" fmla="*/ 7794499 w 8146241"/>
                <a:gd name="connsiteY4" fmla="*/ 4209925 h 6854501"/>
                <a:gd name="connsiteX5" fmla="*/ 4446444 w 8146241"/>
                <a:gd name="connsiteY5" fmla="*/ 6797261 h 6854501"/>
                <a:gd name="connsiteX6" fmla="*/ 4424177 w 8146241"/>
                <a:gd name="connsiteY6" fmla="*/ 6854501 h 6854501"/>
                <a:gd name="connsiteX7" fmla="*/ 2833652 w 8146241"/>
                <a:gd name="connsiteY7" fmla="*/ 6854501 h 6854501"/>
                <a:gd name="connsiteX8" fmla="*/ 2957591 w 8146241"/>
                <a:gd name="connsiteY8" fmla="*/ 6610696 h 6854501"/>
                <a:gd name="connsiteX9" fmla="*/ 6467089 w 8146241"/>
                <a:gd name="connsiteY9" fmla="*/ 3830261 h 6854501"/>
                <a:gd name="connsiteX10" fmla="*/ 8055017 w 8146241"/>
                <a:gd name="connsiteY10" fmla="*/ 3588260 h 6854501"/>
                <a:gd name="connsiteX11" fmla="*/ 8097901 w 8146241"/>
                <a:gd name="connsiteY11" fmla="*/ 813 h 6854501"/>
                <a:gd name="connsiteX12" fmla="*/ 8146241 w 8146241"/>
                <a:gd name="connsiteY12" fmla="*/ 2950 h 6854501"/>
                <a:gd name="connsiteX13" fmla="*/ 8146241 w 8146241"/>
                <a:gd name="connsiteY13" fmla="*/ 832990 h 6854501"/>
                <a:gd name="connsiteX14" fmla="*/ 7998656 w 8146241"/>
                <a:gd name="connsiteY14" fmla="*/ 834139 h 6854501"/>
                <a:gd name="connsiteX15" fmla="*/ 7200508 w 8146241"/>
                <a:gd name="connsiteY15" fmla="*/ 915225 h 6854501"/>
                <a:gd name="connsiteX16" fmla="*/ 2034116 w 8146241"/>
                <a:gd name="connsiteY16" fmla="*/ 6276348 h 6854501"/>
                <a:gd name="connsiteX17" fmla="*/ 1944254 w 8146241"/>
                <a:gd name="connsiteY17" fmla="*/ 6733979 h 6854501"/>
                <a:gd name="connsiteX18" fmla="*/ 1928439 w 8146241"/>
                <a:gd name="connsiteY18" fmla="*/ 6854501 h 6854501"/>
                <a:gd name="connsiteX19" fmla="*/ 0 w 8146241"/>
                <a:gd name="connsiteY19" fmla="*/ 6854501 h 6854501"/>
                <a:gd name="connsiteX20" fmla="*/ 24574 w 8146241"/>
                <a:gd name="connsiteY20" fmla="*/ 6613613 h 6854501"/>
                <a:gd name="connsiteX21" fmla="*/ 6011043 w 8146241"/>
                <a:gd name="connsiteY21" fmla="*/ 228648 h 6854501"/>
                <a:gd name="connsiteX22" fmla="*/ 8097901 w 8146241"/>
                <a:gd name="connsiteY22" fmla="*/ 813 h 6854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146241" h="6854501">
                  <a:moveTo>
                    <a:pt x="8055017" y="3588260"/>
                  </a:moveTo>
                  <a:lnTo>
                    <a:pt x="8146241" y="3590909"/>
                  </a:lnTo>
                  <a:lnTo>
                    <a:pt x="8146241" y="4206213"/>
                  </a:lnTo>
                  <a:lnTo>
                    <a:pt x="8091785" y="4204301"/>
                  </a:lnTo>
                  <a:cubicBezTo>
                    <a:pt x="7994801" y="4203502"/>
                    <a:pt x="7895713" y="4205307"/>
                    <a:pt x="7794499" y="4209925"/>
                  </a:cubicBezTo>
                  <a:cubicBezTo>
                    <a:pt x="6579939" y="4265343"/>
                    <a:pt x="5178980" y="5029073"/>
                    <a:pt x="4446444" y="6797261"/>
                  </a:cubicBezTo>
                  <a:lnTo>
                    <a:pt x="4424177" y="6854501"/>
                  </a:lnTo>
                  <a:lnTo>
                    <a:pt x="2833652" y="6854501"/>
                  </a:lnTo>
                  <a:lnTo>
                    <a:pt x="2957591" y="6610696"/>
                  </a:lnTo>
                  <a:cubicBezTo>
                    <a:pt x="3557767" y="5512973"/>
                    <a:pt x="4655554" y="4380029"/>
                    <a:pt x="6467089" y="3830261"/>
                  </a:cubicBezTo>
                  <a:cubicBezTo>
                    <a:pt x="7043486" y="3655335"/>
                    <a:pt x="7572905" y="3584816"/>
                    <a:pt x="8055017" y="3588260"/>
                  </a:cubicBezTo>
                  <a:close/>
                  <a:moveTo>
                    <a:pt x="8097901" y="813"/>
                  </a:moveTo>
                  <a:lnTo>
                    <a:pt x="8146241" y="2950"/>
                  </a:lnTo>
                  <a:lnTo>
                    <a:pt x="8146241" y="832990"/>
                  </a:lnTo>
                  <a:lnTo>
                    <a:pt x="7998656" y="834139"/>
                  </a:lnTo>
                  <a:cubicBezTo>
                    <a:pt x="7739087" y="842053"/>
                    <a:pt x="7472761" y="868048"/>
                    <a:pt x="7200508" y="915225"/>
                  </a:cubicBezTo>
                  <a:cubicBezTo>
                    <a:pt x="4296476" y="1418447"/>
                    <a:pt x="2596896" y="3836020"/>
                    <a:pt x="2034116" y="6276348"/>
                  </a:cubicBezTo>
                  <a:cubicBezTo>
                    <a:pt x="1998943" y="6428868"/>
                    <a:pt x="1969102" y="6581519"/>
                    <a:pt x="1944254" y="6733979"/>
                  </a:cubicBezTo>
                  <a:lnTo>
                    <a:pt x="1928439" y="6854501"/>
                  </a:lnTo>
                  <a:lnTo>
                    <a:pt x="0" y="6854501"/>
                  </a:lnTo>
                  <a:lnTo>
                    <a:pt x="24574" y="6613613"/>
                  </a:lnTo>
                  <a:cubicBezTo>
                    <a:pt x="335273" y="3889857"/>
                    <a:pt x="2518602" y="984552"/>
                    <a:pt x="6011043" y="228648"/>
                  </a:cubicBezTo>
                  <a:cubicBezTo>
                    <a:pt x="6775016" y="63294"/>
                    <a:pt x="7466299" y="-8587"/>
                    <a:pt x="8097901" y="8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838200" y="3143617"/>
            <a:ext cx="10515600" cy="1204547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0A6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838200" y="4462010"/>
            <a:ext cx="105156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835603" y="445294"/>
            <a:ext cx="4746172" cy="2589463"/>
            <a:chOff x="3722914" y="445294"/>
            <a:chExt cx="4746172" cy="2589463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3195"/>
            <a:stretch/>
          </p:blipFill>
          <p:spPr>
            <a:xfrm>
              <a:off x="3722914" y="2066924"/>
              <a:ext cx="4746172" cy="967833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 userDrawn="1"/>
          </p:nvGrpSpPr>
          <p:grpSpPr>
            <a:xfrm>
              <a:off x="5375141" y="445294"/>
              <a:ext cx="1423328" cy="1422752"/>
              <a:chOff x="2057400" y="3524250"/>
              <a:chExt cx="47091600" cy="47072551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2057400" y="3524250"/>
                <a:ext cx="46939200" cy="46010945"/>
              </a:xfrm>
              <a:prstGeom prst="ellipse">
                <a:avLst/>
              </a:prstGeom>
              <a:solidFill>
                <a:srgbClr val="7BCD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629150" y="5867400"/>
                <a:ext cx="44519850" cy="44729400"/>
              </a:xfrm>
              <a:prstGeom prst="ellipse">
                <a:avLst/>
              </a:prstGeom>
              <a:solidFill>
                <a:srgbClr val="0A66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9461953" y="13387890"/>
                <a:ext cx="31457448" cy="37208911"/>
              </a:xfrm>
              <a:custGeom>
                <a:avLst/>
                <a:gdLst>
                  <a:gd name="connsiteX0" fmla="*/ 24248327 w 36888685"/>
                  <a:gd name="connsiteY0" fmla="*/ 7522417 h 44729399"/>
                  <a:gd name="connsiteX1" fmla="*/ 36290249 w 36888685"/>
                  <a:gd name="connsiteY1" fmla="*/ 13822203 h 44729399"/>
                  <a:gd name="connsiteX2" fmla="*/ 35596829 w 36888685"/>
                  <a:gd name="connsiteY2" fmla="*/ 14332743 h 44729399"/>
                  <a:gd name="connsiteX3" fmla="*/ 22119429 w 36888685"/>
                  <a:gd name="connsiteY3" fmla="*/ 9691687 h 44729399"/>
                  <a:gd name="connsiteX4" fmla="*/ 9863137 w 36888685"/>
                  <a:gd name="connsiteY4" fmla="*/ 22409943 h 44729399"/>
                  <a:gd name="connsiteX5" fmla="*/ 12280105 w 36888685"/>
                  <a:gd name="connsiteY5" fmla="*/ 36883179 h 44729399"/>
                  <a:gd name="connsiteX6" fmla="*/ 10795907 w 36888685"/>
                  <a:gd name="connsiteY6" fmla="*/ 26564659 h 44729399"/>
                  <a:gd name="connsiteX7" fmla="*/ 20379529 w 36888685"/>
                  <a:gd name="connsiteY7" fmla="*/ 16607063 h 44729399"/>
                  <a:gd name="connsiteX8" fmla="*/ 32070945 w 36888685"/>
                  <a:gd name="connsiteY8" fmla="*/ 19544823 h 44729399"/>
                  <a:gd name="connsiteX9" fmla="*/ 31387321 w 36888685"/>
                  <a:gd name="connsiteY9" fmla="*/ 20065159 h 44729399"/>
                  <a:gd name="connsiteX10" fmla="*/ 23528561 w 36888685"/>
                  <a:gd name="connsiteY10" fmla="*/ 17507743 h 44729399"/>
                  <a:gd name="connsiteX11" fmla="*/ 14451805 w 36888685"/>
                  <a:gd name="connsiteY11" fmla="*/ 28660723 h 44729399"/>
                  <a:gd name="connsiteX12" fmla="*/ 23543417 w 36888685"/>
                  <a:gd name="connsiteY12" fmla="*/ 41538523 h 44729399"/>
                  <a:gd name="connsiteX13" fmla="*/ 34742913 w 36888685"/>
                  <a:gd name="connsiteY13" fmla="*/ 38504335 h 44729399"/>
                  <a:gd name="connsiteX14" fmla="*/ 34546353 w 36888685"/>
                  <a:gd name="connsiteY14" fmla="*/ 41015215 h 44729399"/>
                  <a:gd name="connsiteX15" fmla="*/ 34257801 w 36888685"/>
                  <a:gd name="connsiteY15" fmla="*/ 41206039 h 44729399"/>
                  <a:gd name="connsiteX16" fmla="*/ 22259923 w 36888685"/>
                  <a:gd name="connsiteY16" fmla="*/ 44729399 h 44729399"/>
                  <a:gd name="connsiteX17" fmla="*/ 10262051 w 36888685"/>
                  <a:gd name="connsiteY17" fmla="*/ 41206039 h 44729399"/>
                  <a:gd name="connsiteX18" fmla="*/ 10001626 w 36888685"/>
                  <a:gd name="connsiteY18" fmla="*/ 41033815 h 44729399"/>
                  <a:gd name="connsiteX19" fmla="*/ 9604564 w 36888685"/>
                  <a:gd name="connsiteY19" fmla="*/ 40578315 h 44729399"/>
                  <a:gd name="connsiteX20" fmla="*/ 5095875 w 36888685"/>
                  <a:gd name="connsiteY20" fmla="*/ 23210043 h 44729399"/>
                  <a:gd name="connsiteX21" fmla="*/ 19297649 w 36888685"/>
                  <a:gd name="connsiteY21" fmla="*/ 8062912 h 44729399"/>
                  <a:gd name="connsiteX22" fmla="*/ 24248327 w 36888685"/>
                  <a:gd name="connsiteY22" fmla="*/ 7522417 h 44729399"/>
                  <a:gd name="connsiteX23" fmla="*/ 22259923 w 36888685"/>
                  <a:gd name="connsiteY23" fmla="*/ 0 h 44729399"/>
                  <a:gd name="connsiteX24" fmla="*/ 36827389 w 36888685"/>
                  <a:gd name="connsiteY24" fmla="*/ 5453690 h 44729399"/>
                  <a:gd name="connsiteX25" fmla="*/ 36888685 w 36888685"/>
                  <a:gd name="connsiteY25" fmla="*/ 5508333 h 44729399"/>
                  <a:gd name="connsiteX26" fmla="*/ 36515601 w 36888685"/>
                  <a:gd name="connsiteY26" fmla="*/ 5193214 h 44729399"/>
                  <a:gd name="connsiteX27" fmla="*/ 22650449 w 36888685"/>
                  <a:gd name="connsiteY27" fmla="*/ 159544 h 44729399"/>
                  <a:gd name="connsiteX28" fmla="*/ 66675 w 36888685"/>
                  <a:gd name="connsiteY28" fmla="*/ 21340761 h 44729399"/>
                  <a:gd name="connsiteX29" fmla="*/ 8321462 w 36888685"/>
                  <a:gd name="connsiteY29" fmla="*/ 39794503 h 44729399"/>
                  <a:gd name="connsiteX30" fmla="*/ 8692594 w 36888685"/>
                  <a:gd name="connsiteY30" fmla="*/ 40094627 h 44729399"/>
                  <a:gd name="connsiteX31" fmla="*/ 8516936 w 36888685"/>
                  <a:gd name="connsiteY31" fmla="*/ 39959319 h 44729399"/>
                  <a:gd name="connsiteX32" fmla="*/ 0 w 36888685"/>
                  <a:gd name="connsiteY32" fmla="*/ 22364699 h 44729399"/>
                  <a:gd name="connsiteX33" fmla="*/ 22259923 w 36888685"/>
                  <a:gd name="connsiteY33" fmla="*/ 0 h 44729399"/>
                  <a:gd name="connsiteX0" fmla="*/ 24248327 w 36888685"/>
                  <a:gd name="connsiteY0" fmla="*/ 7522417 h 44729399"/>
                  <a:gd name="connsiteX1" fmla="*/ 36290249 w 36888685"/>
                  <a:gd name="connsiteY1" fmla="*/ 13822203 h 44729399"/>
                  <a:gd name="connsiteX2" fmla="*/ 35596829 w 36888685"/>
                  <a:gd name="connsiteY2" fmla="*/ 14332743 h 44729399"/>
                  <a:gd name="connsiteX3" fmla="*/ 22119429 w 36888685"/>
                  <a:gd name="connsiteY3" fmla="*/ 9691687 h 44729399"/>
                  <a:gd name="connsiteX4" fmla="*/ 9863137 w 36888685"/>
                  <a:gd name="connsiteY4" fmla="*/ 22409943 h 44729399"/>
                  <a:gd name="connsiteX5" fmla="*/ 12280105 w 36888685"/>
                  <a:gd name="connsiteY5" fmla="*/ 36883179 h 44729399"/>
                  <a:gd name="connsiteX6" fmla="*/ 10795907 w 36888685"/>
                  <a:gd name="connsiteY6" fmla="*/ 26564659 h 44729399"/>
                  <a:gd name="connsiteX7" fmla="*/ 20379529 w 36888685"/>
                  <a:gd name="connsiteY7" fmla="*/ 16607063 h 44729399"/>
                  <a:gd name="connsiteX8" fmla="*/ 32070945 w 36888685"/>
                  <a:gd name="connsiteY8" fmla="*/ 19544823 h 44729399"/>
                  <a:gd name="connsiteX9" fmla="*/ 31387321 w 36888685"/>
                  <a:gd name="connsiteY9" fmla="*/ 20065159 h 44729399"/>
                  <a:gd name="connsiteX10" fmla="*/ 23528561 w 36888685"/>
                  <a:gd name="connsiteY10" fmla="*/ 17507743 h 44729399"/>
                  <a:gd name="connsiteX11" fmla="*/ 14451805 w 36888685"/>
                  <a:gd name="connsiteY11" fmla="*/ 28660723 h 44729399"/>
                  <a:gd name="connsiteX12" fmla="*/ 23543417 w 36888685"/>
                  <a:gd name="connsiteY12" fmla="*/ 41538523 h 44729399"/>
                  <a:gd name="connsiteX13" fmla="*/ 34742913 w 36888685"/>
                  <a:gd name="connsiteY13" fmla="*/ 38504335 h 44729399"/>
                  <a:gd name="connsiteX14" fmla="*/ 34546353 w 36888685"/>
                  <a:gd name="connsiteY14" fmla="*/ 41015215 h 44729399"/>
                  <a:gd name="connsiteX15" fmla="*/ 34257801 w 36888685"/>
                  <a:gd name="connsiteY15" fmla="*/ 41206039 h 44729399"/>
                  <a:gd name="connsiteX16" fmla="*/ 22259923 w 36888685"/>
                  <a:gd name="connsiteY16" fmla="*/ 44729399 h 44729399"/>
                  <a:gd name="connsiteX17" fmla="*/ 10262051 w 36888685"/>
                  <a:gd name="connsiteY17" fmla="*/ 41206039 h 44729399"/>
                  <a:gd name="connsiteX18" fmla="*/ 10001626 w 36888685"/>
                  <a:gd name="connsiteY18" fmla="*/ 41033815 h 44729399"/>
                  <a:gd name="connsiteX19" fmla="*/ 9604564 w 36888685"/>
                  <a:gd name="connsiteY19" fmla="*/ 40578315 h 44729399"/>
                  <a:gd name="connsiteX20" fmla="*/ 5095875 w 36888685"/>
                  <a:gd name="connsiteY20" fmla="*/ 23210043 h 44729399"/>
                  <a:gd name="connsiteX21" fmla="*/ 19297649 w 36888685"/>
                  <a:gd name="connsiteY21" fmla="*/ 8062912 h 44729399"/>
                  <a:gd name="connsiteX22" fmla="*/ 24248327 w 36888685"/>
                  <a:gd name="connsiteY22" fmla="*/ 7522417 h 44729399"/>
                  <a:gd name="connsiteX23" fmla="*/ 22259923 w 36888685"/>
                  <a:gd name="connsiteY23" fmla="*/ 0 h 44729399"/>
                  <a:gd name="connsiteX24" fmla="*/ 36827389 w 36888685"/>
                  <a:gd name="connsiteY24" fmla="*/ 5453690 h 44729399"/>
                  <a:gd name="connsiteX25" fmla="*/ 36888685 w 36888685"/>
                  <a:gd name="connsiteY25" fmla="*/ 5508333 h 44729399"/>
                  <a:gd name="connsiteX26" fmla="*/ 36515601 w 36888685"/>
                  <a:gd name="connsiteY26" fmla="*/ 5193214 h 44729399"/>
                  <a:gd name="connsiteX27" fmla="*/ 22650449 w 36888685"/>
                  <a:gd name="connsiteY27" fmla="*/ 159544 h 44729399"/>
                  <a:gd name="connsiteX28" fmla="*/ 66675 w 36888685"/>
                  <a:gd name="connsiteY28" fmla="*/ 21340761 h 44729399"/>
                  <a:gd name="connsiteX29" fmla="*/ 8321462 w 36888685"/>
                  <a:gd name="connsiteY29" fmla="*/ 39794503 h 44729399"/>
                  <a:gd name="connsiteX30" fmla="*/ 8692594 w 36888685"/>
                  <a:gd name="connsiteY30" fmla="*/ 40094627 h 44729399"/>
                  <a:gd name="connsiteX31" fmla="*/ 0 w 36888685"/>
                  <a:gd name="connsiteY31" fmla="*/ 22364699 h 44729399"/>
                  <a:gd name="connsiteX32" fmla="*/ 22259923 w 36888685"/>
                  <a:gd name="connsiteY32" fmla="*/ 0 h 44729399"/>
                  <a:gd name="connsiteX0" fmla="*/ 24248327 w 36888685"/>
                  <a:gd name="connsiteY0" fmla="*/ 7522417 h 44729399"/>
                  <a:gd name="connsiteX1" fmla="*/ 36290249 w 36888685"/>
                  <a:gd name="connsiteY1" fmla="*/ 13822203 h 44729399"/>
                  <a:gd name="connsiteX2" fmla="*/ 35596829 w 36888685"/>
                  <a:gd name="connsiteY2" fmla="*/ 14332743 h 44729399"/>
                  <a:gd name="connsiteX3" fmla="*/ 22119429 w 36888685"/>
                  <a:gd name="connsiteY3" fmla="*/ 9691687 h 44729399"/>
                  <a:gd name="connsiteX4" fmla="*/ 9863137 w 36888685"/>
                  <a:gd name="connsiteY4" fmla="*/ 22409943 h 44729399"/>
                  <a:gd name="connsiteX5" fmla="*/ 12280105 w 36888685"/>
                  <a:gd name="connsiteY5" fmla="*/ 36883179 h 44729399"/>
                  <a:gd name="connsiteX6" fmla="*/ 10795907 w 36888685"/>
                  <a:gd name="connsiteY6" fmla="*/ 26564659 h 44729399"/>
                  <a:gd name="connsiteX7" fmla="*/ 20379529 w 36888685"/>
                  <a:gd name="connsiteY7" fmla="*/ 16607063 h 44729399"/>
                  <a:gd name="connsiteX8" fmla="*/ 32070945 w 36888685"/>
                  <a:gd name="connsiteY8" fmla="*/ 19544823 h 44729399"/>
                  <a:gd name="connsiteX9" fmla="*/ 31387321 w 36888685"/>
                  <a:gd name="connsiteY9" fmla="*/ 20065159 h 44729399"/>
                  <a:gd name="connsiteX10" fmla="*/ 23528561 w 36888685"/>
                  <a:gd name="connsiteY10" fmla="*/ 17507743 h 44729399"/>
                  <a:gd name="connsiteX11" fmla="*/ 14451805 w 36888685"/>
                  <a:gd name="connsiteY11" fmla="*/ 28660723 h 44729399"/>
                  <a:gd name="connsiteX12" fmla="*/ 23543417 w 36888685"/>
                  <a:gd name="connsiteY12" fmla="*/ 41538523 h 44729399"/>
                  <a:gd name="connsiteX13" fmla="*/ 34742913 w 36888685"/>
                  <a:gd name="connsiteY13" fmla="*/ 38504335 h 44729399"/>
                  <a:gd name="connsiteX14" fmla="*/ 34546353 w 36888685"/>
                  <a:gd name="connsiteY14" fmla="*/ 41015215 h 44729399"/>
                  <a:gd name="connsiteX15" fmla="*/ 34257801 w 36888685"/>
                  <a:gd name="connsiteY15" fmla="*/ 41206039 h 44729399"/>
                  <a:gd name="connsiteX16" fmla="*/ 22259923 w 36888685"/>
                  <a:gd name="connsiteY16" fmla="*/ 44729399 h 44729399"/>
                  <a:gd name="connsiteX17" fmla="*/ 10262051 w 36888685"/>
                  <a:gd name="connsiteY17" fmla="*/ 41206039 h 44729399"/>
                  <a:gd name="connsiteX18" fmla="*/ 10001626 w 36888685"/>
                  <a:gd name="connsiteY18" fmla="*/ 41033815 h 44729399"/>
                  <a:gd name="connsiteX19" fmla="*/ 9604564 w 36888685"/>
                  <a:gd name="connsiteY19" fmla="*/ 40578315 h 44729399"/>
                  <a:gd name="connsiteX20" fmla="*/ 5095875 w 36888685"/>
                  <a:gd name="connsiteY20" fmla="*/ 23210043 h 44729399"/>
                  <a:gd name="connsiteX21" fmla="*/ 19297649 w 36888685"/>
                  <a:gd name="connsiteY21" fmla="*/ 8062912 h 44729399"/>
                  <a:gd name="connsiteX22" fmla="*/ 24248327 w 36888685"/>
                  <a:gd name="connsiteY22" fmla="*/ 7522417 h 44729399"/>
                  <a:gd name="connsiteX23" fmla="*/ 22259923 w 36888685"/>
                  <a:gd name="connsiteY23" fmla="*/ 0 h 44729399"/>
                  <a:gd name="connsiteX24" fmla="*/ 36827389 w 36888685"/>
                  <a:gd name="connsiteY24" fmla="*/ 5453690 h 44729399"/>
                  <a:gd name="connsiteX25" fmla="*/ 36888685 w 36888685"/>
                  <a:gd name="connsiteY25" fmla="*/ 5508333 h 44729399"/>
                  <a:gd name="connsiteX26" fmla="*/ 36515601 w 36888685"/>
                  <a:gd name="connsiteY26" fmla="*/ 5193214 h 44729399"/>
                  <a:gd name="connsiteX27" fmla="*/ 22650449 w 36888685"/>
                  <a:gd name="connsiteY27" fmla="*/ 159544 h 44729399"/>
                  <a:gd name="connsiteX28" fmla="*/ 66675 w 36888685"/>
                  <a:gd name="connsiteY28" fmla="*/ 21340761 h 44729399"/>
                  <a:gd name="connsiteX29" fmla="*/ 8321462 w 36888685"/>
                  <a:gd name="connsiteY29" fmla="*/ 39794503 h 44729399"/>
                  <a:gd name="connsiteX30" fmla="*/ 0 w 36888685"/>
                  <a:gd name="connsiteY30" fmla="*/ 22364699 h 44729399"/>
                  <a:gd name="connsiteX31" fmla="*/ 22259923 w 36888685"/>
                  <a:gd name="connsiteY31" fmla="*/ 0 h 44729399"/>
                  <a:gd name="connsiteX0" fmla="*/ 27017761 w 39658119"/>
                  <a:gd name="connsiteY0" fmla="*/ 7522417 h 44729399"/>
                  <a:gd name="connsiteX1" fmla="*/ 39059683 w 39658119"/>
                  <a:gd name="connsiteY1" fmla="*/ 13822203 h 44729399"/>
                  <a:gd name="connsiteX2" fmla="*/ 38366263 w 39658119"/>
                  <a:gd name="connsiteY2" fmla="*/ 14332743 h 44729399"/>
                  <a:gd name="connsiteX3" fmla="*/ 24888863 w 39658119"/>
                  <a:gd name="connsiteY3" fmla="*/ 9691687 h 44729399"/>
                  <a:gd name="connsiteX4" fmla="*/ 12632571 w 39658119"/>
                  <a:gd name="connsiteY4" fmla="*/ 22409943 h 44729399"/>
                  <a:gd name="connsiteX5" fmla="*/ 15049539 w 39658119"/>
                  <a:gd name="connsiteY5" fmla="*/ 36883179 h 44729399"/>
                  <a:gd name="connsiteX6" fmla="*/ 13565341 w 39658119"/>
                  <a:gd name="connsiteY6" fmla="*/ 26564659 h 44729399"/>
                  <a:gd name="connsiteX7" fmla="*/ 23148963 w 39658119"/>
                  <a:gd name="connsiteY7" fmla="*/ 16607063 h 44729399"/>
                  <a:gd name="connsiteX8" fmla="*/ 34840379 w 39658119"/>
                  <a:gd name="connsiteY8" fmla="*/ 19544823 h 44729399"/>
                  <a:gd name="connsiteX9" fmla="*/ 34156755 w 39658119"/>
                  <a:gd name="connsiteY9" fmla="*/ 20065159 h 44729399"/>
                  <a:gd name="connsiteX10" fmla="*/ 26297995 w 39658119"/>
                  <a:gd name="connsiteY10" fmla="*/ 17507743 h 44729399"/>
                  <a:gd name="connsiteX11" fmla="*/ 17221239 w 39658119"/>
                  <a:gd name="connsiteY11" fmla="*/ 28660723 h 44729399"/>
                  <a:gd name="connsiteX12" fmla="*/ 26312851 w 39658119"/>
                  <a:gd name="connsiteY12" fmla="*/ 41538523 h 44729399"/>
                  <a:gd name="connsiteX13" fmla="*/ 37512347 w 39658119"/>
                  <a:gd name="connsiteY13" fmla="*/ 38504335 h 44729399"/>
                  <a:gd name="connsiteX14" fmla="*/ 37315787 w 39658119"/>
                  <a:gd name="connsiteY14" fmla="*/ 41015215 h 44729399"/>
                  <a:gd name="connsiteX15" fmla="*/ 37027235 w 39658119"/>
                  <a:gd name="connsiteY15" fmla="*/ 41206039 h 44729399"/>
                  <a:gd name="connsiteX16" fmla="*/ 25029357 w 39658119"/>
                  <a:gd name="connsiteY16" fmla="*/ 44729399 h 44729399"/>
                  <a:gd name="connsiteX17" fmla="*/ 13031485 w 39658119"/>
                  <a:gd name="connsiteY17" fmla="*/ 41206039 h 44729399"/>
                  <a:gd name="connsiteX18" fmla="*/ 12771060 w 39658119"/>
                  <a:gd name="connsiteY18" fmla="*/ 41033815 h 44729399"/>
                  <a:gd name="connsiteX19" fmla="*/ 12373998 w 39658119"/>
                  <a:gd name="connsiteY19" fmla="*/ 40578315 h 44729399"/>
                  <a:gd name="connsiteX20" fmla="*/ 7865309 w 39658119"/>
                  <a:gd name="connsiteY20" fmla="*/ 23210043 h 44729399"/>
                  <a:gd name="connsiteX21" fmla="*/ 22067083 w 39658119"/>
                  <a:gd name="connsiteY21" fmla="*/ 8062912 h 44729399"/>
                  <a:gd name="connsiteX22" fmla="*/ 27017761 w 39658119"/>
                  <a:gd name="connsiteY22" fmla="*/ 7522417 h 44729399"/>
                  <a:gd name="connsiteX23" fmla="*/ 25029357 w 39658119"/>
                  <a:gd name="connsiteY23" fmla="*/ 0 h 44729399"/>
                  <a:gd name="connsiteX24" fmla="*/ 39596823 w 39658119"/>
                  <a:gd name="connsiteY24" fmla="*/ 5453690 h 44729399"/>
                  <a:gd name="connsiteX25" fmla="*/ 39658119 w 39658119"/>
                  <a:gd name="connsiteY25" fmla="*/ 5508333 h 44729399"/>
                  <a:gd name="connsiteX26" fmla="*/ 39285035 w 39658119"/>
                  <a:gd name="connsiteY26" fmla="*/ 5193214 h 44729399"/>
                  <a:gd name="connsiteX27" fmla="*/ 25419883 w 39658119"/>
                  <a:gd name="connsiteY27" fmla="*/ 159544 h 44729399"/>
                  <a:gd name="connsiteX28" fmla="*/ 2836109 w 39658119"/>
                  <a:gd name="connsiteY28" fmla="*/ 21340761 h 44729399"/>
                  <a:gd name="connsiteX29" fmla="*/ 2769434 w 39658119"/>
                  <a:gd name="connsiteY29" fmla="*/ 22364699 h 44729399"/>
                  <a:gd name="connsiteX30" fmla="*/ 25029357 w 39658119"/>
                  <a:gd name="connsiteY30" fmla="*/ 0 h 44729399"/>
                  <a:gd name="connsiteX0" fmla="*/ 24181849 w 36822207"/>
                  <a:gd name="connsiteY0" fmla="*/ 7522417 h 44729399"/>
                  <a:gd name="connsiteX1" fmla="*/ 36223771 w 36822207"/>
                  <a:gd name="connsiteY1" fmla="*/ 13822203 h 44729399"/>
                  <a:gd name="connsiteX2" fmla="*/ 35530351 w 36822207"/>
                  <a:gd name="connsiteY2" fmla="*/ 14332743 h 44729399"/>
                  <a:gd name="connsiteX3" fmla="*/ 22052951 w 36822207"/>
                  <a:gd name="connsiteY3" fmla="*/ 9691687 h 44729399"/>
                  <a:gd name="connsiteX4" fmla="*/ 9796659 w 36822207"/>
                  <a:gd name="connsiteY4" fmla="*/ 22409943 h 44729399"/>
                  <a:gd name="connsiteX5" fmla="*/ 12213627 w 36822207"/>
                  <a:gd name="connsiteY5" fmla="*/ 36883179 h 44729399"/>
                  <a:gd name="connsiteX6" fmla="*/ 10729429 w 36822207"/>
                  <a:gd name="connsiteY6" fmla="*/ 26564659 h 44729399"/>
                  <a:gd name="connsiteX7" fmla="*/ 20313051 w 36822207"/>
                  <a:gd name="connsiteY7" fmla="*/ 16607063 h 44729399"/>
                  <a:gd name="connsiteX8" fmla="*/ 32004467 w 36822207"/>
                  <a:gd name="connsiteY8" fmla="*/ 19544823 h 44729399"/>
                  <a:gd name="connsiteX9" fmla="*/ 31320843 w 36822207"/>
                  <a:gd name="connsiteY9" fmla="*/ 20065159 h 44729399"/>
                  <a:gd name="connsiteX10" fmla="*/ 23462083 w 36822207"/>
                  <a:gd name="connsiteY10" fmla="*/ 17507743 h 44729399"/>
                  <a:gd name="connsiteX11" fmla="*/ 14385327 w 36822207"/>
                  <a:gd name="connsiteY11" fmla="*/ 28660723 h 44729399"/>
                  <a:gd name="connsiteX12" fmla="*/ 23476939 w 36822207"/>
                  <a:gd name="connsiteY12" fmla="*/ 41538523 h 44729399"/>
                  <a:gd name="connsiteX13" fmla="*/ 34676435 w 36822207"/>
                  <a:gd name="connsiteY13" fmla="*/ 38504335 h 44729399"/>
                  <a:gd name="connsiteX14" fmla="*/ 34479875 w 36822207"/>
                  <a:gd name="connsiteY14" fmla="*/ 41015215 h 44729399"/>
                  <a:gd name="connsiteX15" fmla="*/ 34191323 w 36822207"/>
                  <a:gd name="connsiteY15" fmla="*/ 41206039 h 44729399"/>
                  <a:gd name="connsiteX16" fmla="*/ 22193445 w 36822207"/>
                  <a:gd name="connsiteY16" fmla="*/ 44729399 h 44729399"/>
                  <a:gd name="connsiteX17" fmla="*/ 10195573 w 36822207"/>
                  <a:gd name="connsiteY17" fmla="*/ 41206039 h 44729399"/>
                  <a:gd name="connsiteX18" fmla="*/ 9935148 w 36822207"/>
                  <a:gd name="connsiteY18" fmla="*/ 41033815 h 44729399"/>
                  <a:gd name="connsiteX19" fmla="*/ 9538086 w 36822207"/>
                  <a:gd name="connsiteY19" fmla="*/ 40578315 h 44729399"/>
                  <a:gd name="connsiteX20" fmla="*/ 5029397 w 36822207"/>
                  <a:gd name="connsiteY20" fmla="*/ 23210043 h 44729399"/>
                  <a:gd name="connsiteX21" fmla="*/ 19231171 w 36822207"/>
                  <a:gd name="connsiteY21" fmla="*/ 8062912 h 44729399"/>
                  <a:gd name="connsiteX22" fmla="*/ 24181849 w 36822207"/>
                  <a:gd name="connsiteY22" fmla="*/ 7522417 h 44729399"/>
                  <a:gd name="connsiteX23" fmla="*/ 22193445 w 36822207"/>
                  <a:gd name="connsiteY23" fmla="*/ 0 h 44729399"/>
                  <a:gd name="connsiteX24" fmla="*/ 36760911 w 36822207"/>
                  <a:gd name="connsiteY24" fmla="*/ 5453690 h 44729399"/>
                  <a:gd name="connsiteX25" fmla="*/ 36822207 w 36822207"/>
                  <a:gd name="connsiteY25" fmla="*/ 5508333 h 44729399"/>
                  <a:gd name="connsiteX26" fmla="*/ 36449123 w 36822207"/>
                  <a:gd name="connsiteY26" fmla="*/ 5193214 h 44729399"/>
                  <a:gd name="connsiteX27" fmla="*/ 22583971 w 36822207"/>
                  <a:gd name="connsiteY27" fmla="*/ 159544 h 44729399"/>
                  <a:gd name="connsiteX28" fmla="*/ 197 w 36822207"/>
                  <a:gd name="connsiteY28" fmla="*/ 21340761 h 44729399"/>
                  <a:gd name="connsiteX29" fmla="*/ 22193445 w 36822207"/>
                  <a:gd name="connsiteY29" fmla="*/ 0 h 44729399"/>
                  <a:gd name="connsiteX0" fmla="*/ 19415526 w 32055884"/>
                  <a:gd name="connsiteY0" fmla="*/ 8104116 h 45311098"/>
                  <a:gd name="connsiteX1" fmla="*/ 31457448 w 32055884"/>
                  <a:gd name="connsiteY1" fmla="*/ 14403902 h 45311098"/>
                  <a:gd name="connsiteX2" fmla="*/ 30764028 w 32055884"/>
                  <a:gd name="connsiteY2" fmla="*/ 14914442 h 45311098"/>
                  <a:gd name="connsiteX3" fmla="*/ 17286628 w 32055884"/>
                  <a:gd name="connsiteY3" fmla="*/ 10273386 h 45311098"/>
                  <a:gd name="connsiteX4" fmla="*/ 5030336 w 32055884"/>
                  <a:gd name="connsiteY4" fmla="*/ 22991642 h 45311098"/>
                  <a:gd name="connsiteX5" fmla="*/ 7447304 w 32055884"/>
                  <a:gd name="connsiteY5" fmla="*/ 37464878 h 45311098"/>
                  <a:gd name="connsiteX6" fmla="*/ 5963106 w 32055884"/>
                  <a:gd name="connsiteY6" fmla="*/ 27146358 h 45311098"/>
                  <a:gd name="connsiteX7" fmla="*/ 15546728 w 32055884"/>
                  <a:gd name="connsiteY7" fmla="*/ 17188762 h 45311098"/>
                  <a:gd name="connsiteX8" fmla="*/ 27238144 w 32055884"/>
                  <a:gd name="connsiteY8" fmla="*/ 20126522 h 45311098"/>
                  <a:gd name="connsiteX9" fmla="*/ 26554520 w 32055884"/>
                  <a:gd name="connsiteY9" fmla="*/ 20646858 h 45311098"/>
                  <a:gd name="connsiteX10" fmla="*/ 18695760 w 32055884"/>
                  <a:gd name="connsiteY10" fmla="*/ 18089442 h 45311098"/>
                  <a:gd name="connsiteX11" fmla="*/ 9619004 w 32055884"/>
                  <a:gd name="connsiteY11" fmla="*/ 29242422 h 45311098"/>
                  <a:gd name="connsiteX12" fmla="*/ 18710616 w 32055884"/>
                  <a:gd name="connsiteY12" fmla="*/ 42120222 h 45311098"/>
                  <a:gd name="connsiteX13" fmla="*/ 29910112 w 32055884"/>
                  <a:gd name="connsiteY13" fmla="*/ 39086034 h 45311098"/>
                  <a:gd name="connsiteX14" fmla="*/ 29713552 w 32055884"/>
                  <a:gd name="connsiteY14" fmla="*/ 41596914 h 45311098"/>
                  <a:gd name="connsiteX15" fmla="*/ 29425000 w 32055884"/>
                  <a:gd name="connsiteY15" fmla="*/ 41787738 h 45311098"/>
                  <a:gd name="connsiteX16" fmla="*/ 17427122 w 32055884"/>
                  <a:gd name="connsiteY16" fmla="*/ 45311098 h 45311098"/>
                  <a:gd name="connsiteX17" fmla="*/ 5429250 w 32055884"/>
                  <a:gd name="connsiteY17" fmla="*/ 41787738 h 45311098"/>
                  <a:gd name="connsiteX18" fmla="*/ 5168825 w 32055884"/>
                  <a:gd name="connsiteY18" fmla="*/ 41615514 h 45311098"/>
                  <a:gd name="connsiteX19" fmla="*/ 4771763 w 32055884"/>
                  <a:gd name="connsiteY19" fmla="*/ 41160014 h 45311098"/>
                  <a:gd name="connsiteX20" fmla="*/ 263074 w 32055884"/>
                  <a:gd name="connsiteY20" fmla="*/ 23791742 h 45311098"/>
                  <a:gd name="connsiteX21" fmla="*/ 14464848 w 32055884"/>
                  <a:gd name="connsiteY21" fmla="*/ 8644611 h 45311098"/>
                  <a:gd name="connsiteX22" fmla="*/ 19415526 w 32055884"/>
                  <a:gd name="connsiteY22" fmla="*/ 8104116 h 45311098"/>
                  <a:gd name="connsiteX23" fmla="*/ 17427122 w 32055884"/>
                  <a:gd name="connsiteY23" fmla="*/ 581699 h 45311098"/>
                  <a:gd name="connsiteX24" fmla="*/ 31994588 w 32055884"/>
                  <a:gd name="connsiteY24" fmla="*/ 6035389 h 45311098"/>
                  <a:gd name="connsiteX25" fmla="*/ 32055884 w 32055884"/>
                  <a:gd name="connsiteY25" fmla="*/ 6090032 h 45311098"/>
                  <a:gd name="connsiteX26" fmla="*/ 31682800 w 32055884"/>
                  <a:gd name="connsiteY26" fmla="*/ 5774913 h 45311098"/>
                  <a:gd name="connsiteX27" fmla="*/ 17817648 w 32055884"/>
                  <a:gd name="connsiteY27" fmla="*/ 741243 h 45311098"/>
                  <a:gd name="connsiteX28" fmla="*/ 17427122 w 32055884"/>
                  <a:gd name="connsiteY28" fmla="*/ 581699 h 45311098"/>
                  <a:gd name="connsiteX0" fmla="*/ 19415526 w 31994588"/>
                  <a:gd name="connsiteY0" fmla="*/ 8104116 h 45311098"/>
                  <a:gd name="connsiteX1" fmla="*/ 31457448 w 31994588"/>
                  <a:gd name="connsiteY1" fmla="*/ 14403902 h 45311098"/>
                  <a:gd name="connsiteX2" fmla="*/ 30764028 w 31994588"/>
                  <a:gd name="connsiteY2" fmla="*/ 14914442 h 45311098"/>
                  <a:gd name="connsiteX3" fmla="*/ 17286628 w 31994588"/>
                  <a:gd name="connsiteY3" fmla="*/ 10273386 h 45311098"/>
                  <a:gd name="connsiteX4" fmla="*/ 5030336 w 31994588"/>
                  <a:gd name="connsiteY4" fmla="*/ 22991642 h 45311098"/>
                  <a:gd name="connsiteX5" fmla="*/ 7447304 w 31994588"/>
                  <a:gd name="connsiteY5" fmla="*/ 37464878 h 45311098"/>
                  <a:gd name="connsiteX6" fmla="*/ 5963106 w 31994588"/>
                  <a:gd name="connsiteY6" fmla="*/ 27146358 h 45311098"/>
                  <a:gd name="connsiteX7" fmla="*/ 15546728 w 31994588"/>
                  <a:gd name="connsiteY7" fmla="*/ 17188762 h 45311098"/>
                  <a:gd name="connsiteX8" fmla="*/ 27238144 w 31994588"/>
                  <a:gd name="connsiteY8" fmla="*/ 20126522 h 45311098"/>
                  <a:gd name="connsiteX9" fmla="*/ 26554520 w 31994588"/>
                  <a:gd name="connsiteY9" fmla="*/ 20646858 h 45311098"/>
                  <a:gd name="connsiteX10" fmla="*/ 18695760 w 31994588"/>
                  <a:gd name="connsiteY10" fmla="*/ 18089442 h 45311098"/>
                  <a:gd name="connsiteX11" fmla="*/ 9619004 w 31994588"/>
                  <a:gd name="connsiteY11" fmla="*/ 29242422 h 45311098"/>
                  <a:gd name="connsiteX12" fmla="*/ 18710616 w 31994588"/>
                  <a:gd name="connsiteY12" fmla="*/ 42120222 h 45311098"/>
                  <a:gd name="connsiteX13" fmla="*/ 29910112 w 31994588"/>
                  <a:gd name="connsiteY13" fmla="*/ 39086034 h 45311098"/>
                  <a:gd name="connsiteX14" fmla="*/ 29713552 w 31994588"/>
                  <a:gd name="connsiteY14" fmla="*/ 41596914 h 45311098"/>
                  <a:gd name="connsiteX15" fmla="*/ 29425000 w 31994588"/>
                  <a:gd name="connsiteY15" fmla="*/ 41787738 h 45311098"/>
                  <a:gd name="connsiteX16" fmla="*/ 17427122 w 31994588"/>
                  <a:gd name="connsiteY16" fmla="*/ 45311098 h 45311098"/>
                  <a:gd name="connsiteX17" fmla="*/ 5429250 w 31994588"/>
                  <a:gd name="connsiteY17" fmla="*/ 41787738 h 45311098"/>
                  <a:gd name="connsiteX18" fmla="*/ 5168825 w 31994588"/>
                  <a:gd name="connsiteY18" fmla="*/ 41615514 h 45311098"/>
                  <a:gd name="connsiteX19" fmla="*/ 4771763 w 31994588"/>
                  <a:gd name="connsiteY19" fmla="*/ 41160014 h 45311098"/>
                  <a:gd name="connsiteX20" fmla="*/ 263074 w 31994588"/>
                  <a:gd name="connsiteY20" fmla="*/ 23791742 h 45311098"/>
                  <a:gd name="connsiteX21" fmla="*/ 14464848 w 31994588"/>
                  <a:gd name="connsiteY21" fmla="*/ 8644611 h 45311098"/>
                  <a:gd name="connsiteX22" fmla="*/ 19415526 w 31994588"/>
                  <a:gd name="connsiteY22" fmla="*/ 8104116 h 45311098"/>
                  <a:gd name="connsiteX23" fmla="*/ 17427122 w 31994588"/>
                  <a:gd name="connsiteY23" fmla="*/ 581699 h 45311098"/>
                  <a:gd name="connsiteX24" fmla="*/ 31994588 w 31994588"/>
                  <a:gd name="connsiteY24" fmla="*/ 6035389 h 45311098"/>
                  <a:gd name="connsiteX25" fmla="*/ 31682800 w 31994588"/>
                  <a:gd name="connsiteY25" fmla="*/ 5774913 h 45311098"/>
                  <a:gd name="connsiteX26" fmla="*/ 17817648 w 31994588"/>
                  <a:gd name="connsiteY26" fmla="*/ 741243 h 45311098"/>
                  <a:gd name="connsiteX27" fmla="*/ 17427122 w 31994588"/>
                  <a:gd name="connsiteY27" fmla="*/ 581699 h 45311098"/>
                  <a:gd name="connsiteX0" fmla="*/ 19415526 w 31683073"/>
                  <a:gd name="connsiteY0" fmla="*/ 8104116 h 45311098"/>
                  <a:gd name="connsiteX1" fmla="*/ 31457448 w 31683073"/>
                  <a:gd name="connsiteY1" fmla="*/ 14403902 h 45311098"/>
                  <a:gd name="connsiteX2" fmla="*/ 30764028 w 31683073"/>
                  <a:gd name="connsiteY2" fmla="*/ 14914442 h 45311098"/>
                  <a:gd name="connsiteX3" fmla="*/ 17286628 w 31683073"/>
                  <a:gd name="connsiteY3" fmla="*/ 10273386 h 45311098"/>
                  <a:gd name="connsiteX4" fmla="*/ 5030336 w 31683073"/>
                  <a:gd name="connsiteY4" fmla="*/ 22991642 h 45311098"/>
                  <a:gd name="connsiteX5" fmla="*/ 7447304 w 31683073"/>
                  <a:gd name="connsiteY5" fmla="*/ 37464878 h 45311098"/>
                  <a:gd name="connsiteX6" fmla="*/ 5963106 w 31683073"/>
                  <a:gd name="connsiteY6" fmla="*/ 27146358 h 45311098"/>
                  <a:gd name="connsiteX7" fmla="*/ 15546728 w 31683073"/>
                  <a:gd name="connsiteY7" fmla="*/ 17188762 h 45311098"/>
                  <a:gd name="connsiteX8" fmla="*/ 27238144 w 31683073"/>
                  <a:gd name="connsiteY8" fmla="*/ 20126522 h 45311098"/>
                  <a:gd name="connsiteX9" fmla="*/ 26554520 w 31683073"/>
                  <a:gd name="connsiteY9" fmla="*/ 20646858 h 45311098"/>
                  <a:gd name="connsiteX10" fmla="*/ 18695760 w 31683073"/>
                  <a:gd name="connsiteY10" fmla="*/ 18089442 h 45311098"/>
                  <a:gd name="connsiteX11" fmla="*/ 9619004 w 31683073"/>
                  <a:gd name="connsiteY11" fmla="*/ 29242422 h 45311098"/>
                  <a:gd name="connsiteX12" fmla="*/ 18710616 w 31683073"/>
                  <a:gd name="connsiteY12" fmla="*/ 42120222 h 45311098"/>
                  <a:gd name="connsiteX13" fmla="*/ 29910112 w 31683073"/>
                  <a:gd name="connsiteY13" fmla="*/ 39086034 h 45311098"/>
                  <a:gd name="connsiteX14" fmla="*/ 29713552 w 31683073"/>
                  <a:gd name="connsiteY14" fmla="*/ 41596914 h 45311098"/>
                  <a:gd name="connsiteX15" fmla="*/ 29425000 w 31683073"/>
                  <a:gd name="connsiteY15" fmla="*/ 41787738 h 45311098"/>
                  <a:gd name="connsiteX16" fmla="*/ 17427122 w 31683073"/>
                  <a:gd name="connsiteY16" fmla="*/ 45311098 h 45311098"/>
                  <a:gd name="connsiteX17" fmla="*/ 5429250 w 31683073"/>
                  <a:gd name="connsiteY17" fmla="*/ 41787738 h 45311098"/>
                  <a:gd name="connsiteX18" fmla="*/ 5168825 w 31683073"/>
                  <a:gd name="connsiteY18" fmla="*/ 41615514 h 45311098"/>
                  <a:gd name="connsiteX19" fmla="*/ 4771763 w 31683073"/>
                  <a:gd name="connsiteY19" fmla="*/ 41160014 h 45311098"/>
                  <a:gd name="connsiteX20" fmla="*/ 263074 w 31683073"/>
                  <a:gd name="connsiteY20" fmla="*/ 23791742 h 45311098"/>
                  <a:gd name="connsiteX21" fmla="*/ 14464848 w 31683073"/>
                  <a:gd name="connsiteY21" fmla="*/ 8644611 h 45311098"/>
                  <a:gd name="connsiteX22" fmla="*/ 19415526 w 31683073"/>
                  <a:gd name="connsiteY22" fmla="*/ 8104116 h 45311098"/>
                  <a:gd name="connsiteX23" fmla="*/ 17427122 w 31683073"/>
                  <a:gd name="connsiteY23" fmla="*/ 581699 h 45311098"/>
                  <a:gd name="connsiteX24" fmla="*/ 31682800 w 31683073"/>
                  <a:gd name="connsiteY24" fmla="*/ 5774913 h 45311098"/>
                  <a:gd name="connsiteX25" fmla="*/ 17817648 w 31683073"/>
                  <a:gd name="connsiteY25" fmla="*/ 741243 h 45311098"/>
                  <a:gd name="connsiteX26" fmla="*/ 17427122 w 31683073"/>
                  <a:gd name="connsiteY26" fmla="*/ 581699 h 45311098"/>
                  <a:gd name="connsiteX0" fmla="*/ 19415526 w 31457448"/>
                  <a:gd name="connsiteY0" fmla="*/ 8104116 h 45311098"/>
                  <a:gd name="connsiteX1" fmla="*/ 31457448 w 31457448"/>
                  <a:gd name="connsiteY1" fmla="*/ 14403902 h 45311098"/>
                  <a:gd name="connsiteX2" fmla="*/ 30764028 w 31457448"/>
                  <a:gd name="connsiteY2" fmla="*/ 14914442 h 45311098"/>
                  <a:gd name="connsiteX3" fmla="*/ 17286628 w 31457448"/>
                  <a:gd name="connsiteY3" fmla="*/ 10273386 h 45311098"/>
                  <a:gd name="connsiteX4" fmla="*/ 5030336 w 31457448"/>
                  <a:gd name="connsiteY4" fmla="*/ 22991642 h 45311098"/>
                  <a:gd name="connsiteX5" fmla="*/ 7447304 w 31457448"/>
                  <a:gd name="connsiteY5" fmla="*/ 37464878 h 45311098"/>
                  <a:gd name="connsiteX6" fmla="*/ 5963106 w 31457448"/>
                  <a:gd name="connsiteY6" fmla="*/ 27146358 h 45311098"/>
                  <a:gd name="connsiteX7" fmla="*/ 15546728 w 31457448"/>
                  <a:gd name="connsiteY7" fmla="*/ 17188762 h 45311098"/>
                  <a:gd name="connsiteX8" fmla="*/ 27238144 w 31457448"/>
                  <a:gd name="connsiteY8" fmla="*/ 20126522 h 45311098"/>
                  <a:gd name="connsiteX9" fmla="*/ 26554520 w 31457448"/>
                  <a:gd name="connsiteY9" fmla="*/ 20646858 h 45311098"/>
                  <a:gd name="connsiteX10" fmla="*/ 18695760 w 31457448"/>
                  <a:gd name="connsiteY10" fmla="*/ 18089442 h 45311098"/>
                  <a:gd name="connsiteX11" fmla="*/ 9619004 w 31457448"/>
                  <a:gd name="connsiteY11" fmla="*/ 29242422 h 45311098"/>
                  <a:gd name="connsiteX12" fmla="*/ 18710616 w 31457448"/>
                  <a:gd name="connsiteY12" fmla="*/ 42120222 h 45311098"/>
                  <a:gd name="connsiteX13" fmla="*/ 29910112 w 31457448"/>
                  <a:gd name="connsiteY13" fmla="*/ 39086034 h 45311098"/>
                  <a:gd name="connsiteX14" fmla="*/ 29713552 w 31457448"/>
                  <a:gd name="connsiteY14" fmla="*/ 41596914 h 45311098"/>
                  <a:gd name="connsiteX15" fmla="*/ 29425000 w 31457448"/>
                  <a:gd name="connsiteY15" fmla="*/ 41787738 h 45311098"/>
                  <a:gd name="connsiteX16" fmla="*/ 17427122 w 31457448"/>
                  <a:gd name="connsiteY16" fmla="*/ 45311098 h 45311098"/>
                  <a:gd name="connsiteX17" fmla="*/ 5429250 w 31457448"/>
                  <a:gd name="connsiteY17" fmla="*/ 41787738 h 45311098"/>
                  <a:gd name="connsiteX18" fmla="*/ 5168825 w 31457448"/>
                  <a:gd name="connsiteY18" fmla="*/ 41615514 h 45311098"/>
                  <a:gd name="connsiteX19" fmla="*/ 4771763 w 31457448"/>
                  <a:gd name="connsiteY19" fmla="*/ 41160014 h 45311098"/>
                  <a:gd name="connsiteX20" fmla="*/ 263074 w 31457448"/>
                  <a:gd name="connsiteY20" fmla="*/ 23791742 h 45311098"/>
                  <a:gd name="connsiteX21" fmla="*/ 14464848 w 31457448"/>
                  <a:gd name="connsiteY21" fmla="*/ 8644611 h 45311098"/>
                  <a:gd name="connsiteX22" fmla="*/ 19415526 w 31457448"/>
                  <a:gd name="connsiteY22" fmla="*/ 8104116 h 45311098"/>
                  <a:gd name="connsiteX23" fmla="*/ 17427122 w 31457448"/>
                  <a:gd name="connsiteY23" fmla="*/ 581699 h 45311098"/>
                  <a:gd name="connsiteX24" fmla="*/ 17817648 w 31457448"/>
                  <a:gd name="connsiteY24" fmla="*/ 741243 h 45311098"/>
                  <a:gd name="connsiteX25" fmla="*/ 17427122 w 31457448"/>
                  <a:gd name="connsiteY25" fmla="*/ 581699 h 45311098"/>
                  <a:gd name="connsiteX0" fmla="*/ 19415526 w 31457448"/>
                  <a:gd name="connsiteY0" fmla="*/ 1929 h 37208911"/>
                  <a:gd name="connsiteX1" fmla="*/ 31457448 w 31457448"/>
                  <a:gd name="connsiteY1" fmla="*/ 6301715 h 37208911"/>
                  <a:gd name="connsiteX2" fmla="*/ 30764028 w 31457448"/>
                  <a:gd name="connsiteY2" fmla="*/ 6812255 h 37208911"/>
                  <a:gd name="connsiteX3" fmla="*/ 17286628 w 31457448"/>
                  <a:gd name="connsiteY3" fmla="*/ 2171199 h 37208911"/>
                  <a:gd name="connsiteX4" fmla="*/ 5030336 w 31457448"/>
                  <a:gd name="connsiteY4" fmla="*/ 14889455 h 37208911"/>
                  <a:gd name="connsiteX5" fmla="*/ 7447304 w 31457448"/>
                  <a:gd name="connsiteY5" fmla="*/ 29362691 h 37208911"/>
                  <a:gd name="connsiteX6" fmla="*/ 5963106 w 31457448"/>
                  <a:gd name="connsiteY6" fmla="*/ 19044171 h 37208911"/>
                  <a:gd name="connsiteX7" fmla="*/ 15546728 w 31457448"/>
                  <a:gd name="connsiteY7" fmla="*/ 9086575 h 37208911"/>
                  <a:gd name="connsiteX8" fmla="*/ 27238144 w 31457448"/>
                  <a:gd name="connsiteY8" fmla="*/ 12024335 h 37208911"/>
                  <a:gd name="connsiteX9" fmla="*/ 26554520 w 31457448"/>
                  <a:gd name="connsiteY9" fmla="*/ 12544671 h 37208911"/>
                  <a:gd name="connsiteX10" fmla="*/ 18695760 w 31457448"/>
                  <a:gd name="connsiteY10" fmla="*/ 9987255 h 37208911"/>
                  <a:gd name="connsiteX11" fmla="*/ 9619004 w 31457448"/>
                  <a:gd name="connsiteY11" fmla="*/ 21140235 h 37208911"/>
                  <a:gd name="connsiteX12" fmla="*/ 18710616 w 31457448"/>
                  <a:gd name="connsiteY12" fmla="*/ 34018035 h 37208911"/>
                  <a:gd name="connsiteX13" fmla="*/ 29910112 w 31457448"/>
                  <a:gd name="connsiteY13" fmla="*/ 30983847 h 37208911"/>
                  <a:gd name="connsiteX14" fmla="*/ 29713552 w 31457448"/>
                  <a:gd name="connsiteY14" fmla="*/ 33494727 h 37208911"/>
                  <a:gd name="connsiteX15" fmla="*/ 29425000 w 31457448"/>
                  <a:gd name="connsiteY15" fmla="*/ 33685551 h 37208911"/>
                  <a:gd name="connsiteX16" fmla="*/ 17427122 w 31457448"/>
                  <a:gd name="connsiteY16" fmla="*/ 37208911 h 37208911"/>
                  <a:gd name="connsiteX17" fmla="*/ 5429250 w 31457448"/>
                  <a:gd name="connsiteY17" fmla="*/ 33685551 h 37208911"/>
                  <a:gd name="connsiteX18" fmla="*/ 5168825 w 31457448"/>
                  <a:gd name="connsiteY18" fmla="*/ 33513327 h 37208911"/>
                  <a:gd name="connsiteX19" fmla="*/ 4771763 w 31457448"/>
                  <a:gd name="connsiteY19" fmla="*/ 33057827 h 37208911"/>
                  <a:gd name="connsiteX20" fmla="*/ 263074 w 31457448"/>
                  <a:gd name="connsiteY20" fmla="*/ 15689555 h 37208911"/>
                  <a:gd name="connsiteX21" fmla="*/ 14464848 w 31457448"/>
                  <a:gd name="connsiteY21" fmla="*/ 542424 h 37208911"/>
                  <a:gd name="connsiteX22" fmla="*/ 19415526 w 31457448"/>
                  <a:gd name="connsiteY22" fmla="*/ 1929 h 37208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1457448" h="37208911">
                    <a:moveTo>
                      <a:pt x="19415526" y="1929"/>
                    </a:moveTo>
                    <a:cubicBezTo>
                      <a:pt x="24766808" y="81572"/>
                      <a:pt x="28312216" y="2620700"/>
                      <a:pt x="31457448" y="6301715"/>
                    </a:cubicBezTo>
                    <a:lnTo>
                      <a:pt x="30764028" y="6812255"/>
                    </a:lnTo>
                    <a:cubicBezTo>
                      <a:pt x="29465448" y="5500979"/>
                      <a:pt x="24175900" y="977399"/>
                      <a:pt x="17286628" y="2171199"/>
                    </a:cubicBezTo>
                    <a:cubicBezTo>
                      <a:pt x="10397356" y="3364999"/>
                      <a:pt x="6365424" y="9100237"/>
                      <a:pt x="5030336" y="14889455"/>
                    </a:cubicBezTo>
                    <a:cubicBezTo>
                      <a:pt x="3695250" y="20678671"/>
                      <a:pt x="5598661" y="26547263"/>
                      <a:pt x="7447304" y="29362691"/>
                    </a:cubicBezTo>
                    <a:cubicBezTo>
                      <a:pt x="5662161" y="26177371"/>
                      <a:pt x="5299002" y="22280647"/>
                      <a:pt x="5963106" y="19044171"/>
                    </a:cubicBezTo>
                    <a:cubicBezTo>
                      <a:pt x="6627209" y="15807695"/>
                      <a:pt x="9295784" y="10983623"/>
                      <a:pt x="15546728" y="9086575"/>
                    </a:cubicBezTo>
                    <a:cubicBezTo>
                      <a:pt x="21797672" y="7189527"/>
                      <a:pt x="25719584" y="10468585"/>
                      <a:pt x="27238144" y="12024335"/>
                    </a:cubicBezTo>
                    <a:lnTo>
                      <a:pt x="26554520" y="12544671"/>
                    </a:lnTo>
                    <a:cubicBezTo>
                      <a:pt x="25088580" y="11345427"/>
                      <a:pt x="22537520" y="9811963"/>
                      <a:pt x="18695760" y="9987255"/>
                    </a:cubicBezTo>
                    <a:cubicBezTo>
                      <a:pt x="14854004" y="10162547"/>
                      <a:pt x="10226128" y="13325105"/>
                      <a:pt x="9619004" y="21140235"/>
                    </a:cubicBezTo>
                    <a:cubicBezTo>
                      <a:pt x="9011880" y="28955363"/>
                      <a:pt x="14261968" y="33520435"/>
                      <a:pt x="18710616" y="34018035"/>
                    </a:cubicBezTo>
                    <a:cubicBezTo>
                      <a:pt x="23159268" y="34515635"/>
                      <a:pt x="27179612" y="33485747"/>
                      <a:pt x="29910112" y="30983847"/>
                    </a:cubicBezTo>
                    <a:lnTo>
                      <a:pt x="29713552" y="33494727"/>
                    </a:lnTo>
                    <a:lnTo>
                      <a:pt x="29425000" y="33685551"/>
                    </a:lnTo>
                    <a:cubicBezTo>
                      <a:pt x="25962680" y="35915727"/>
                      <a:pt x="21845214" y="37208911"/>
                      <a:pt x="17427122" y="37208911"/>
                    </a:cubicBezTo>
                    <a:cubicBezTo>
                      <a:pt x="13009032" y="37208911"/>
                      <a:pt x="8891566" y="35915727"/>
                      <a:pt x="5429250" y="33685551"/>
                    </a:cubicBezTo>
                    <a:lnTo>
                      <a:pt x="5168825" y="33513327"/>
                    </a:lnTo>
                    <a:lnTo>
                      <a:pt x="4771763" y="33057827"/>
                    </a:lnTo>
                    <a:cubicBezTo>
                      <a:pt x="51882" y="27487379"/>
                      <a:pt x="-450969" y="21949231"/>
                      <a:pt x="263074" y="15689555"/>
                    </a:cubicBezTo>
                    <a:cubicBezTo>
                      <a:pt x="1000150" y="9227955"/>
                      <a:pt x="6179686" y="2335664"/>
                      <a:pt x="14464848" y="542424"/>
                    </a:cubicBezTo>
                    <a:cubicBezTo>
                      <a:pt x="16277228" y="150152"/>
                      <a:pt x="17917168" y="-20371"/>
                      <a:pt x="19415526" y="192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00"/>
              </a:p>
            </p:txBody>
          </p:sp>
        </p:grpSp>
      </p:grpSp>
      <p:grpSp>
        <p:nvGrpSpPr>
          <p:cNvPr id="36" name="Group 35"/>
          <p:cNvGrpSpPr/>
          <p:nvPr userDrawn="1"/>
        </p:nvGrpSpPr>
        <p:grpSpPr>
          <a:xfrm>
            <a:off x="5351858" y="6219824"/>
            <a:ext cx="1488284" cy="595314"/>
            <a:chOff x="5381528" y="5593752"/>
            <a:chExt cx="1488284" cy="595314"/>
          </a:xfrm>
        </p:grpSpPr>
        <p:pic>
          <p:nvPicPr>
            <p:cNvPr id="34" name="Picture 33"/>
            <p:cNvPicPr>
              <a:picLocks noChangeAspect="1"/>
            </p:cNvPicPr>
            <p:nvPr userDrawn="1"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1528" y="5593752"/>
              <a:ext cx="1488284" cy="59531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833"/>
            <a:stretch/>
          </p:blipFill>
          <p:spPr>
            <a:xfrm>
              <a:off x="5381528" y="5593752"/>
              <a:ext cx="1488284" cy="39985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B17F3E7-1DFF-4D2B-817E-BF7EA635F6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266" y="445293"/>
            <a:ext cx="2916652" cy="258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69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6D1D6D7-7441-423D-9A9D-8A71B16C1495}"/>
              </a:ext>
            </a:extLst>
          </p:cNvPr>
          <p:cNvGrpSpPr/>
          <p:nvPr userDrawn="1"/>
        </p:nvGrpSpPr>
        <p:grpSpPr>
          <a:xfrm>
            <a:off x="838200" y="0"/>
            <a:ext cx="11353801" cy="6858001"/>
            <a:chOff x="838200" y="0"/>
            <a:chExt cx="11353801" cy="6858001"/>
          </a:xfrm>
        </p:grpSpPr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id="{45ECAF0F-49D6-4ACF-AC9E-8E620E57BC35}"/>
                </a:ext>
              </a:extLst>
            </p:cNvPr>
            <p:cNvSpPr/>
            <p:nvPr userDrawn="1"/>
          </p:nvSpPr>
          <p:spPr>
            <a:xfrm>
              <a:off x="838200" y="0"/>
              <a:ext cx="11353800" cy="6858000"/>
            </a:xfrm>
            <a:custGeom>
              <a:avLst/>
              <a:gdLst>
                <a:gd name="connsiteX0" fmla="*/ 1777528 w 11353800"/>
                <a:gd name="connsiteY0" fmla="*/ 0 h 6858000"/>
                <a:gd name="connsiteX1" fmla="*/ 11353800 w 11353800"/>
                <a:gd name="connsiteY1" fmla="*/ 0 h 6858000"/>
                <a:gd name="connsiteX2" fmla="*/ 11353800 w 11353800"/>
                <a:gd name="connsiteY2" fmla="*/ 6858000 h 6858000"/>
                <a:gd name="connsiteX3" fmla="*/ 92991 w 11353800"/>
                <a:gd name="connsiteY3" fmla="*/ 6858000 h 6858000"/>
                <a:gd name="connsiteX4" fmla="*/ 51078 w 11353800"/>
                <a:gd name="connsiteY4" fmla="*/ 6534683 h 6858000"/>
                <a:gd name="connsiteX5" fmla="*/ 0 w 11353800"/>
                <a:gd name="connsiteY5" fmla="*/ 5543171 h 6858000"/>
                <a:gd name="connsiteX6" fmla="*/ 1689592 w 11353800"/>
                <a:gd name="connsiteY6" fmla="*/ 12121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53800" h="6858000">
                  <a:moveTo>
                    <a:pt x="1777528" y="0"/>
                  </a:moveTo>
                  <a:lnTo>
                    <a:pt x="11353800" y="0"/>
                  </a:lnTo>
                  <a:lnTo>
                    <a:pt x="11353800" y="6858000"/>
                  </a:lnTo>
                  <a:lnTo>
                    <a:pt x="92991" y="6858000"/>
                  </a:lnTo>
                  <a:lnTo>
                    <a:pt x="51078" y="6534683"/>
                  </a:lnTo>
                  <a:cubicBezTo>
                    <a:pt x="17302" y="6208682"/>
                    <a:pt x="0" y="5877907"/>
                    <a:pt x="0" y="5543171"/>
                  </a:cubicBezTo>
                  <a:cubicBezTo>
                    <a:pt x="0" y="3534756"/>
                    <a:pt x="622872" y="1668942"/>
                    <a:pt x="1689592" y="121213"/>
                  </a:cubicBezTo>
                  <a:close/>
                </a:path>
              </a:pathLst>
            </a:custGeom>
            <a:solidFill>
              <a:srgbClr val="F8F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0"/>
            </a:p>
          </p:txBody>
        </p:sp>
        <p:sp>
          <p:nvSpPr>
            <p:cNvPr id="9" name="Freeform 25">
              <a:extLst>
                <a:ext uri="{FF2B5EF4-FFF2-40B4-BE49-F238E27FC236}">
                  <a16:creationId xmlns:a16="http://schemas.microsoft.com/office/drawing/2014/main" id="{A32EB50F-07E9-48E2-AF38-21F2C4406CF0}"/>
                </a:ext>
              </a:extLst>
            </p:cNvPr>
            <p:cNvSpPr/>
            <p:nvPr userDrawn="1"/>
          </p:nvSpPr>
          <p:spPr>
            <a:xfrm>
              <a:off x="1922270" y="0"/>
              <a:ext cx="10269731" cy="6858000"/>
            </a:xfrm>
            <a:custGeom>
              <a:avLst/>
              <a:gdLst>
                <a:gd name="connsiteX0" fmla="*/ 2370355 w 10269731"/>
                <a:gd name="connsiteY0" fmla="*/ 0 h 6858000"/>
                <a:gd name="connsiteX1" fmla="*/ 10269731 w 10269731"/>
                <a:gd name="connsiteY1" fmla="*/ 0 h 6858000"/>
                <a:gd name="connsiteX2" fmla="*/ 10269731 w 10269731"/>
                <a:gd name="connsiteY2" fmla="*/ 6858000 h 6858000"/>
                <a:gd name="connsiteX3" fmla="*/ 20693 w 10269731"/>
                <a:gd name="connsiteY3" fmla="*/ 6858000 h 6858000"/>
                <a:gd name="connsiteX4" fmla="*/ 12210 w 10269731"/>
                <a:gd name="connsiteY4" fmla="*/ 6745909 h 6858000"/>
                <a:gd name="connsiteX5" fmla="*/ 0 w 10269731"/>
                <a:gd name="connsiteY5" fmla="*/ 6260776 h 6858000"/>
                <a:gd name="connsiteX6" fmla="*/ 2142672 w 10269731"/>
                <a:gd name="connsiteY6" fmla="*/ 2640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69731" h="6858000">
                  <a:moveTo>
                    <a:pt x="2370355" y="0"/>
                  </a:moveTo>
                  <a:lnTo>
                    <a:pt x="10269731" y="0"/>
                  </a:lnTo>
                  <a:lnTo>
                    <a:pt x="10269731" y="6858000"/>
                  </a:lnTo>
                  <a:lnTo>
                    <a:pt x="20693" y="6858000"/>
                  </a:lnTo>
                  <a:lnTo>
                    <a:pt x="12210" y="6745909"/>
                  </a:lnTo>
                  <a:cubicBezTo>
                    <a:pt x="4103" y="6585226"/>
                    <a:pt x="0" y="6423483"/>
                    <a:pt x="0" y="6260776"/>
                  </a:cubicBezTo>
                  <a:cubicBezTo>
                    <a:pt x="0" y="3982888"/>
                    <a:pt x="804100" y="1893691"/>
                    <a:pt x="2142672" y="264083"/>
                  </a:cubicBezTo>
                  <a:close/>
                </a:path>
              </a:pathLst>
            </a:custGeom>
            <a:solidFill>
              <a:srgbClr val="E2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26">
              <a:extLst>
                <a:ext uri="{FF2B5EF4-FFF2-40B4-BE49-F238E27FC236}">
                  <a16:creationId xmlns:a16="http://schemas.microsoft.com/office/drawing/2014/main" id="{B967ACA3-4181-4944-BDCF-B27133E015BB}"/>
                </a:ext>
              </a:extLst>
            </p:cNvPr>
            <p:cNvSpPr/>
            <p:nvPr userDrawn="1"/>
          </p:nvSpPr>
          <p:spPr>
            <a:xfrm>
              <a:off x="4045760" y="3500"/>
              <a:ext cx="8146241" cy="6854501"/>
            </a:xfrm>
            <a:custGeom>
              <a:avLst/>
              <a:gdLst>
                <a:gd name="connsiteX0" fmla="*/ 8055017 w 8146241"/>
                <a:gd name="connsiteY0" fmla="*/ 3588260 h 6854501"/>
                <a:gd name="connsiteX1" fmla="*/ 8146241 w 8146241"/>
                <a:gd name="connsiteY1" fmla="*/ 3590909 h 6854501"/>
                <a:gd name="connsiteX2" fmla="*/ 8146241 w 8146241"/>
                <a:gd name="connsiteY2" fmla="*/ 4206213 h 6854501"/>
                <a:gd name="connsiteX3" fmla="*/ 8091785 w 8146241"/>
                <a:gd name="connsiteY3" fmla="*/ 4204301 h 6854501"/>
                <a:gd name="connsiteX4" fmla="*/ 7794499 w 8146241"/>
                <a:gd name="connsiteY4" fmla="*/ 4209925 h 6854501"/>
                <a:gd name="connsiteX5" fmla="*/ 4446444 w 8146241"/>
                <a:gd name="connsiteY5" fmla="*/ 6797261 h 6854501"/>
                <a:gd name="connsiteX6" fmla="*/ 4424177 w 8146241"/>
                <a:gd name="connsiteY6" fmla="*/ 6854501 h 6854501"/>
                <a:gd name="connsiteX7" fmla="*/ 2833652 w 8146241"/>
                <a:gd name="connsiteY7" fmla="*/ 6854501 h 6854501"/>
                <a:gd name="connsiteX8" fmla="*/ 2957591 w 8146241"/>
                <a:gd name="connsiteY8" fmla="*/ 6610696 h 6854501"/>
                <a:gd name="connsiteX9" fmla="*/ 6467089 w 8146241"/>
                <a:gd name="connsiteY9" fmla="*/ 3830261 h 6854501"/>
                <a:gd name="connsiteX10" fmla="*/ 8055017 w 8146241"/>
                <a:gd name="connsiteY10" fmla="*/ 3588260 h 6854501"/>
                <a:gd name="connsiteX11" fmla="*/ 8097901 w 8146241"/>
                <a:gd name="connsiteY11" fmla="*/ 813 h 6854501"/>
                <a:gd name="connsiteX12" fmla="*/ 8146241 w 8146241"/>
                <a:gd name="connsiteY12" fmla="*/ 2950 h 6854501"/>
                <a:gd name="connsiteX13" fmla="*/ 8146241 w 8146241"/>
                <a:gd name="connsiteY13" fmla="*/ 832990 h 6854501"/>
                <a:gd name="connsiteX14" fmla="*/ 7998656 w 8146241"/>
                <a:gd name="connsiteY14" fmla="*/ 834139 h 6854501"/>
                <a:gd name="connsiteX15" fmla="*/ 7200508 w 8146241"/>
                <a:gd name="connsiteY15" fmla="*/ 915225 h 6854501"/>
                <a:gd name="connsiteX16" fmla="*/ 2034116 w 8146241"/>
                <a:gd name="connsiteY16" fmla="*/ 6276348 h 6854501"/>
                <a:gd name="connsiteX17" fmla="*/ 1944254 w 8146241"/>
                <a:gd name="connsiteY17" fmla="*/ 6733979 h 6854501"/>
                <a:gd name="connsiteX18" fmla="*/ 1928439 w 8146241"/>
                <a:gd name="connsiteY18" fmla="*/ 6854501 h 6854501"/>
                <a:gd name="connsiteX19" fmla="*/ 0 w 8146241"/>
                <a:gd name="connsiteY19" fmla="*/ 6854501 h 6854501"/>
                <a:gd name="connsiteX20" fmla="*/ 24574 w 8146241"/>
                <a:gd name="connsiteY20" fmla="*/ 6613613 h 6854501"/>
                <a:gd name="connsiteX21" fmla="*/ 6011043 w 8146241"/>
                <a:gd name="connsiteY21" fmla="*/ 228648 h 6854501"/>
                <a:gd name="connsiteX22" fmla="*/ 8097901 w 8146241"/>
                <a:gd name="connsiteY22" fmla="*/ 813 h 6854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146241" h="6854501">
                  <a:moveTo>
                    <a:pt x="8055017" y="3588260"/>
                  </a:moveTo>
                  <a:lnTo>
                    <a:pt x="8146241" y="3590909"/>
                  </a:lnTo>
                  <a:lnTo>
                    <a:pt x="8146241" y="4206213"/>
                  </a:lnTo>
                  <a:lnTo>
                    <a:pt x="8091785" y="4204301"/>
                  </a:lnTo>
                  <a:cubicBezTo>
                    <a:pt x="7994801" y="4203502"/>
                    <a:pt x="7895713" y="4205307"/>
                    <a:pt x="7794499" y="4209925"/>
                  </a:cubicBezTo>
                  <a:cubicBezTo>
                    <a:pt x="6579939" y="4265343"/>
                    <a:pt x="5178980" y="5029073"/>
                    <a:pt x="4446444" y="6797261"/>
                  </a:cubicBezTo>
                  <a:lnTo>
                    <a:pt x="4424177" y="6854501"/>
                  </a:lnTo>
                  <a:lnTo>
                    <a:pt x="2833652" y="6854501"/>
                  </a:lnTo>
                  <a:lnTo>
                    <a:pt x="2957591" y="6610696"/>
                  </a:lnTo>
                  <a:cubicBezTo>
                    <a:pt x="3557767" y="5512973"/>
                    <a:pt x="4655554" y="4380029"/>
                    <a:pt x="6467089" y="3830261"/>
                  </a:cubicBezTo>
                  <a:cubicBezTo>
                    <a:pt x="7043486" y="3655335"/>
                    <a:pt x="7572905" y="3584816"/>
                    <a:pt x="8055017" y="3588260"/>
                  </a:cubicBezTo>
                  <a:close/>
                  <a:moveTo>
                    <a:pt x="8097901" y="813"/>
                  </a:moveTo>
                  <a:lnTo>
                    <a:pt x="8146241" y="2950"/>
                  </a:lnTo>
                  <a:lnTo>
                    <a:pt x="8146241" y="832990"/>
                  </a:lnTo>
                  <a:lnTo>
                    <a:pt x="7998656" y="834139"/>
                  </a:lnTo>
                  <a:cubicBezTo>
                    <a:pt x="7739087" y="842053"/>
                    <a:pt x="7472761" y="868048"/>
                    <a:pt x="7200508" y="915225"/>
                  </a:cubicBezTo>
                  <a:cubicBezTo>
                    <a:pt x="4296476" y="1418447"/>
                    <a:pt x="2596896" y="3836020"/>
                    <a:pt x="2034116" y="6276348"/>
                  </a:cubicBezTo>
                  <a:cubicBezTo>
                    <a:pt x="1998943" y="6428868"/>
                    <a:pt x="1969102" y="6581519"/>
                    <a:pt x="1944254" y="6733979"/>
                  </a:cubicBezTo>
                  <a:lnTo>
                    <a:pt x="1928439" y="6854501"/>
                  </a:lnTo>
                  <a:lnTo>
                    <a:pt x="0" y="6854501"/>
                  </a:lnTo>
                  <a:lnTo>
                    <a:pt x="24574" y="6613613"/>
                  </a:lnTo>
                  <a:cubicBezTo>
                    <a:pt x="335273" y="3889857"/>
                    <a:pt x="2518602" y="984552"/>
                    <a:pt x="6011043" y="228648"/>
                  </a:cubicBezTo>
                  <a:cubicBezTo>
                    <a:pt x="6775016" y="63294"/>
                    <a:pt x="7466299" y="-8587"/>
                    <a:pt x="8097901" y="8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07ED-7865-475B-9E50-CCFD1B46BA5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D00D6-7A64-4A72-8B0A-5F6002CCA3A4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EF53163-AEC9-4DBC-A9AD-1A16CB2E75ED}"/>
              </a:ext>
            </a:extLst>
          </p:cNvPr>
          <p:cNvGrpSpPr/>
          <p:nvPr userDrawn="1"/>
        </p:nvGrpSpPr>
        <p:grpSpPr>
          <a:xfrm>
            <a:off x="552430" y="298985"/>
            <a:ext cx="971570" cy="971177"/>
            <a:chOff x="2057400" y="3524250"/>
            <a:chExt cx="47091600" cy="4707255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DC5F6B9-3F26-485B-B92F-563F17A007AF}"/>
                </a:ext>
              </a:extLst>
            </p:cNvPr>
            <p:cNvSpPr/>
            <p:nvPr/>
          </p:nvSpPr>
          <p:spPr>
            <a:xfrm>
              <a:off x="2057400" y="3524250"/>
              <a:ext cx="46939200" cy="46010945"/>
            </a:xfrm>
            <a:prstGeom prst="ellipse">
              <a:avLst/>
            </a:prstGeom>
            <a:solidFill>
              <a:srgbClr val="7BCD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A93614-E761-4131-906E-5356DA994CDE}"/>
                </a:ext>
              </a:extLst>
            </p:cNvPr>
            <p:cNvSpPr/>
            <p:nvPr/>
          </p:nvSpPr>
          <p:spPr>
            <a:xfrm>
              <a:off x="4629150" y="5867400"/>
              <a:ext cx="44519850" cy="44729400"/>
            </a:xfrm>
            <a:prstGeom prst="ellipse">
              <a:avLst/>
            </a:prstGeom>
            <a:solidFill>
              <a:srgbClr val="0A6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4918723-1963-453D-9865-C7B4D7D7C328}"/>
                </a:ext>
              </a:extLst>
            </p:cNvPr>
            <p:cNvSpPr/>
            <p:nvPr/>
          </p:nvSpPr>
          <p:spPr>
            <a:xfrm>
              <a:off x="9461953" y="13387890"/>
              <a:ext cx="31457448" cy="37208911"/>
            </a:xfrm>
            <a:custGeom>
              <a:avLst/>
              <a:gdLst>
                <a:gd name="connsiteX0" fmla="*/ 24248327 w 36888685"/>
                <a:gd name="connsiteY0" fmla="*/ 7522417 h 44729399"/>
                <a:gd name="connsiteX1" fmla="*/ 36290249 w 36888685"/>
                <a:gd name="connsiteY1" fmla="*/ 13822203 h 44729399"/>
                <a:gd name="connsiteX2" fmla="*/ 35596829 w 36888685"/>
                <a:gd name="connsiteY2" fmla="*/ 14332743 h 44729399"/>
                <a:gd name="connsiteX3" fmla="*/ 22119429 w 36888685"/>
                <a:gd name="connsiteY3" fmla="*/ 9691687 h 44729399"/>
                <a:gd name="connsiteX4" fmla="*/ 9863137 w 36888685"/>
                <a:gd name="connsiteY4" fmla="*/ 22409943 h 44729399"/>
                <a:gd name="connsiteX5" fmla="*/ 12280105 w 36888685"/>
                <a:gd name="connsiteY5" fmla="*/ 36883179 h 44729399"/>
                <a:gd name="connsiteX6" fmla="*/ 10795907 w 36888685"/>
                <a:gd name="connsiteY6" fmla="*/ 26564659 h 44729399"/>
                <a:gd name="connsiteX7" fmla="*/ 20379529 w 36888685"/>
                <a:gd name="connsiteY7" fmla="*/ 16607063 h 44729399"/>
                <a:gd name="connsiteX8" fmla="*/ 32070945 w 36888685"/>
                <a:gd name="connsiteY8" fmla="*/ 19544823 h 44729399"/>
                <a:gd name="connsiteX9" fmla="*/ 31387321 w 36888685"/>
                <a:gd name="connsiteY9" fmla="*/ 20065159 h 44729399"/>
                <a:gd name="connsiteX10" fmla="*/ 23528561 w 36888685"/>
                <a:gd name="connsiteY10" fmla="*/ 17507743 h 44729399"/>
                <a:gd name="connsiteX11" fmla="*/ 14451805 w 36888685"/>
                <a:gd name="connsiteY11" fmla="*/ 28660723 h 44729399"/>
                <a:gd name="connsiteX12" fmla="*/ 23543417 w 36888685"/>
                <a:gd name="connsiteY12" fmla="*/ 41538523 h 44729399"/>
                <a:gd name="connsiteX13" fmla="*/ 34742913 w 36888685"/>
                <a:gd name="connsiteY13" fmla="*/ 38504335 h 44729399"/>
                <a:gd name="connsiteX14" fmla="*/ 34546353 w 36888685"/>
                <a:gd name="connsiteY14" fmla="*/ 41015215 h 44729399"/>
                <a:gd name="connsiteX15" fmla="*/ 34257801 w 36888685"/>
                <a:gd name="connsiteY15" fmla="*/ 41206039 h 44729399"/>
                <a:gd name="connsiteX16" fmla="*/ 22259923 w 36888685"/>
                <a:gd name="connsiteY16" fmla="*/ 44729399 h 44729399"/>
                <a:gd name="connsiteX17" fmla="*/ 10262051 w 36888685"/>
                <a:gd name="connsiteY17" fmla="*/ 41206039 h 44729399"/>
                <a:gd name="connsiteX18" fmla="*/ 10001626 w 36888685"/>
                <a:gd name="connsiteY18" fmla="*/ 41033815 h 44729399"/>
                <a:gd name="connsiteX19" fmla="*/ 9604564 w 36888685"/>
                <a:gd name="connsiteY19" fmla="*/ 40578315 h 44729399"/>
                <a:gd name="connsiteX20" fmla="*/ 5095875 w 36888685"/>
                <a:gd name="connsiteY20" fmla="*/ 23210043 h 44729399"/>
                <a:gd name="connsiteX21" fmla="*/ 19297649 w 36888685"/>
                <a:gd name="connsiteY21" fmla="*/ 8062912 h 44729399"/>
                <a:gd name="connsiteX22" fmla="*/ 24248327 w 36888685"/>
                <a:gd name="connsiteY22" fmla="*/ 7522417 h 44729399"/>
                <a:gd name="connsiteX23" fmla="*/ 22259923 w 36888685"/>
                <a:gd name="connsiteY23" fmla="*/ 0 h 44729399"/>
                <a:gd name="connsiteX24" fmla="*/ 36827389 w 36888685"/>
                <a:gd name="connsiteY24" fmla="*/ 5453690 h 44729399"/>
                <a:gd name="connsiteX25" fmla="*/ 36888685 w 36888685"/>
                <a:gd name="connsiteY25" fmla="*/ 5508333 h 44729399"/>
                <a:gd name="connsiteX26" fmla="*/ 36515601 w 36888685"/>
                <a:gd name="connsiteY26" fmla="*/ 5193214 h 44729399"/>
                <a:gd name="connsiteX27" fmla="*/ 22650449 w 36888685"/>
                <a:gd name="connsiteY27" fmla="*/ 159544 h 44729399"/>
                <a:gd name="connsiteX28" fmla="*/ 66675 w 36888685"/>
                <a:gd name="connsiteY28" fmla="*/ 21340761 h 44729399"/>
                <a:gd name="connsiteX29" fmla="*/ 8321462 w 36888685"/>
                <a:gd name="connsiteY29" fmla="*/ 39794503 h 44729399"/>
                <a:gd name="connsiteX30" fmla="*/ 8692594 w 36888685"/>
                <a:gd name="connsiteY30" fmla="*/ 40094627 h 44729399"/>
                <a:gd name="connsiteX31" fmla="*/ 8516936 w 36888685"/>
                <a:gd name="connsiteY31" fmla="*/ 39959319 h 44729399"/>
                <a:gd name="connsiteX32" fmla="*/ 0 w 36888685"/>
                <a:gd name="connsiteY32" fmla="*/ 22364699 h 44729399"/>
                <a:gd name="connsiteX33" fmla="*/ 22259923 w 36888685"/>
                <a:gd name="connsiteY33" fmla="*/ 0 h 44729399"/>
                <a:gd name="connsiteX0" fmla="*/ 24248327 w 36888685"/>
                <a:gd name="connsiteY0" fmla="*/ 7522417 h 44729399"/>
                <a:gd name="connsiteX1" fmla="*/ 36290249 w 36888685"/>
                <a:gd name="connsiteY1" fmla="*/ 13822203 h 44729399"/>
                <a:gd name="connsiteX2" fmla="*/ 35596829 w 36888685"/>
                <a:gd name="connsiteY2" fmla="*/ 14332743 h 44729399"/>
                <a:gd name="connsiteX3" fmla="*/ 22119429 w 36888685"/>
                <a:gd name="connsiteY3" fmla="*/ 9691687 h 44729399"/>
                <a:gd name="connsiteX4" fmla="*/ 9863137 w 36888685"/>
                <a:gd name="connsiteY4" fmla="*/ 22409943 h 44729399"/>
                <a:gd name="connsiteX5" fmla="*/ 12280105 w 36888685"/>
                <a:gd name="connsiteY5" fmla="*/ 36883179 h 44729399"/>
                <a:gd name="connsiteX6" fmla="*/ 10795907 w 36888685"/>
                <a:gd name="connsiteY6" fmla="*/ 26564659 h 44729399"/>
                <a:gd name="connsiteX7" fmla="*/ 20379529 w 36888685"/>
                <a:gd name="connsiteY7" fmla="*/ 16607063 h 44729399"/>
                <a:gd name="connsiteX8" fmla="*/ 32070945 w 36888685"/>
                <a:gd name="connsiteY8" fmla="*/ 19544823 h 44729399"/>
                <a:gd name="connsiteX9" fmla="*/ 31387321 w 36888685"/>
                <a:gd name="connsiteY9" fmla="*/ 20065159 h 44729399"/>
                <a:gd name="connsiteX10" fmla="*/ 23528561 w 36888685"/>
                <a:gd name="connsiteY10" fmla="*/ 17507743 h 44729399"/>
                <a:gd name="connsiteX11" fmla="*/ 14451805 w 36888685"/>
                <a:gd name="connsiteY11" fmla="*/ 28660723 h 44729399"/>
                <a:gd name="connsiteX12" fmla="*/ 23543417 w 36888685"/>
                <a:gd name="connsiteY12" fmla="*/ 41538523 h 44729399"/>
                <a:gd name="connsiteX13" fmla="*/ 34742913 w 36888685"/>
                <a:gd name="connsiteY13" fmla="*/ 38504335 h 44729399"/>
                <a:gd name="connsiteX14" fmla="*/ 34546353 w 36888685"/>
                <a:gd name="connsiteY14" fmla="*/ 41015215 h 44729399"/>
                <a:gd name="connsiteX15" fmla="*/ 34257801 w 36888685"/>
                <a:gd name="connsiteY15" fmla="*/ 41206039 h 44729399"/>
                <a:gd name="connsiteX16" fmla="*/ 22259923 w 36888685"/>
                <a:gd name="connsiteY16" fmla="*/ 44729399 h 44729399"/>
                <a:gd name="connsiteX17" fmla="*/ 10262051 w 36888685"/>
                <a:gd name="connsiteY17" fmla="*/ 41206039 h 44729399"/>
                <a:gd name="connsiteX18" fmla="*/ 10001626 w 36888685"/>
                <a:gd name="connsiteY18" fmla="*/ 41033815 h 44729399"/>
                <a:gd name="connsiteX19" fmla="*/ 9604564 w 36888685"/>
                <a:gd name="connsiteY19" fmla="*/ 40578315 h 44729399"/>
                <a:gd name="connsiteX20" fmla="*/ 5095875 w 36888685"/>
                <a:gd name="connsiteY20" fmla="*/ 23210043 h 44729399"/>
                <a:gd name="connsiteX21" fmla="*/ 19297649 w 36888685"/>
                <a:gd name="connsiteY21" fmla="*/ 8062912 h 44729399"/>
                <a:gd name="connsiteX22" fmla="*/ 24248327 w 36888685"/>
                <a:gd name="connsiteY22" fmla="*/ 7522417 h 44729399"/>
                <a:gd name="connsiteX23" fmla="*/ 22259923 w 36888685"/>
                <a:gd name="connsiteY23" fmla="*/ 0 h 44729399"/>
                <a:gd name="connsiteX24" fmla="*/ 36827389 w 36888685"/>
                <a:gd name="connsiteY24" fmla="*/ 5453690 h 44729399"/>
                <a:gd name="connsiteX25" fmla="*/ 36888685 w 36888685"/>
                <a:gd name="connsiteY25" fmla="*/ 5508333 h 44729399"/>
                <a:gd name="connsiteX26" fmla="*/ 36515601 w 36888685"/>
                <a:gd name="connsiteY26" fmla="*/ 5193214 h 44729399"/>
                <a:gd name="connsiteX27" fmla="*/ 22650449 w 36888685"/>
                <a:gd name="connsiteY27" fmla="*/ 159544 h 44729399"/>
                <a:gd name="connsiteX28" fmla="*/ 66675 w 36888685"/>
                <a:gd name="connsiteY28" fmla="*/ 21340761 h 44729399"/>
                <a:gd name="connsiteX29" fmla="*/ 8321462 w 36888685"/>
                <a:gd name="connsiteY29" fmla="*/ 39794503 h 44729399"/>
                <a:gd name="connsiteX30" fmla="*/ 8692594 w 36888685"/>
                <a:gd name="connsiteY30" fmla="*/ 40094627 h 44729399"/>
                <a:gd name="connsiteX31" fmla="*/ 0 w 36888685"/>
                <a:gd name="connsiteY31" fmla="*/ 22364699 h 44729399"/>
                <a:gd name="connsiteX32" fmla="*/ 22259923 w 36888685"/>
                <a:gd name="connsiteY32" fmla="*/ 0 h 44729399"/>
                <a:gd name="connsiteX0" fmla="*/ 24248327 w 36888685"/>
                <a:gd name="connsiteY0" fmla="*/ 7522417 h 44729399"/>
                <a:gd name="connsiteX1" fmla="*/ 36290249 w 36888685"/>
                <a:gd name="connsiteY1" fmla="*/ 13822203 h 44729399"/>
                <a:gd name="connsiteX2" fmla="*/ 35596829 w 36888685"/>
                <a:gd name="connsiteY2" fmla="*/ 14332743 h 44729399"/>
                <a:gd name="connsiteX3" fmla="*/ 22119429 w 36888685"/>
                <a:gd name="connsiteY3" fmla="*/ 9691687 h 44729399"/>
                <a:gd name="connsiteX4" fmla="*/ 9863137 w 36888685"/>
                <a:gd name="connsiteY4" fmla="*/ 22409943 h 44729399"/>
                <a:gd name="connsiteX5" fmla="*/ 12280105 w 36888685"/>
                <a:gd name="connsiteY5" fmla="*/ 36883179 h 44729399"/>
                <a:gd name="connsiteX6" fmla="*/ 10795907 w 36888685"/>
                <a:gd name="connsiteY6" fmla="*/ 26564659 h 44729399"/>
                <a:gd name="connsiteX7" fmla="*/ 20379529 w 36888685"/>
                <a:gd name="connsiteY7" fmla="*/ 16607063 h 44729399"/>
                <a:gd name="connsiteX8" fmla="*/ 32070945 w 36888685"/>
                <a:gd name="connsiteY8" fmla="*/ 19544823 h 44729399"/>
                <a:gd name="connsiteX9" fmla="*/ 31387321 w 36888685"/>
                <a:gd name="connsiteY9" fmla="*/ 20065159 h 44729399"/>
                <a:gd name="connsiteX10" fmla="*/ 23528561 w 36888685"/>
                <a:gd name="connsiteY10" fmla="*/ 17507743 h 44729399"/>
                <a:gd name="connsiteX11" fmla="*/ 14451805 w 36888685"/>
                <a:gd name="connsiteY11" fmla="*/ 28660723 h 44729399"/>
                <a:gd name="connsiteX12" fmla="*/ 23543417 w 36888685"/>
                <a:gd name="connsiteY12" fmla="*/ 41538523 h 44729399"/>
                <a:gd name="connsiteX13" fmla="*/ 34742913 w 36888685"/>
                <a:gd name="connsiteY13" fmla="*/ 38504335 h 44729399"/>
                <a:gd name="connsiteX14" fmla="*/ 34546353 w 36888685"/>
                <a:gd name="connsiteY14" fmla="*/ 41015215 h 44729399"/>
                <a:gd name="connsiteX15" fmla="*/ 34257801 w 36888685"/>
                <a:gd name="connsiteY15" fmla="*/ 41206039 h 44729399"/>
                <a:gd name="connsiteX16" fmla="*/ 22259923 w 36888685"/>
                <a:gd name="connsiteY16" fmla="*/ 44729399 h 44729399"/>
                <a:gd name="connsiteX17" fmla="*/ 10262051 w 36888685"/>
                <a:gd name="connsiteY17" fmla="*/ 41206039 h 44729399"/>
                <a:gd name="connsiteX18" fmla="*/ 10001626 w 36888685"/>
                <a:gd name="connsiteY18" fmla="*/ 41033815 h 44729399"/>
                <a:gd name="connsiteX19" fmla="*/ 9604564 w 36888685"/>
                <a:gd name="connsiteY19" fmla="*/ 40578315 h 44729399"/>
                <a:gd name="connsiteX20" fmla="*/ 5095875 w 36888685"/>
                <a:gd name="connsiteY20" fmla="*/ 23210043 h 44729399"/>
                <a:gd name="connsiteX21" fmla="*/ 19297649 w 36888685"/>
                <a:gd name="connsiteY21" fmla="*/ 8062912 h 44729399"/>
                <a:gd name="connsiteX22" fmla="*/ 24248327 w 36888685"/>
                <a:gd name="connsiteY22" fmla="*/ 7522417 h 44729399"/>
                <a:gd name="connsiteX23" fmla="*/ 22259923 w 36888685"/>
                <a:gd name="connsiteY23" fmla="*/ 0 h 44729399"/>
                <a:gd name="connsiteX24" fmla="*/ 36827389 w 36888685"/>
                <a:gd name="connsiteY24" fmla="*/ 5453690 h 44729399"/>
                <a:gd name="connsiteX25" fmla="*/ 36888685 w 36888685"/>
                <a:gd name="connsiteY25" fmla="*/ 5508333 h 44729399"/>
                <a:gd name="connsiteX26" fmla="*/ 36515601 w 36888685"/>
                <a:gd name="connsiteY26" fmla="*/ 5193214 h 44729399"/>
                <a:gd name="connsiteX27" fmla="*/ 22650449 w 36888685"/>
                <a:gd name="connsiteY27" fmla="*/ 159544 h 44729399"/>
                <a:gd name="connsiteX28" fmla="*/ 66675 w 36888685"/>
                <a:gd name="connsiteY28" fmla="*/ 21340761 h 44729399"/>
                <a:gd name="connsiteX29" fmla="*/ 8321462 w 36888685"/>
                <a:gd name="connsiteY29" fmla="*/ 39794503 h 44729399"/>
                <a:gd name="connsiteX30" fmla="*/ 0 w 36888685"/>
                <a:gd name="connsiteY30" fmla="*/ 22364699 h 44729399"/>
                <a:gd name="connsiteX31" fmla="*/ 22259923 w 36888685"/>
                <a:gd name="connsiteY31" fmla="*/ 0 h 44729399"/>
                <a:gd name="connsiteX0" fmla="*/ 27017761 w 39658119"/>
                <a:gd name="connsiteY0" fmla="*/ 7522417 h 44729399"/>
                <a:gd name="connsiteX1" fmla="*/ 39059683 w 39658119"/>
                <a:gd name="connsiteY1" fmla="*/ 13822203 h 44729399"/>
                <a:gd name="connsiteX2" fmla="*/ 38366263 w 39658119"/>
                <a:gd name="connsiteY2" fmla="*/ 14332743 h 44729399"/>
                <a:gd name="connsiteX3" fmla="*/ 24888863 w 39658119"/>
                <a:gd name="connsiteY3" fmla="*/ 9691687 h 44729399"/>
                <a:gd name="connsiteX4" fmla="*/ 12632571 w 39658119"/>
                <a:gd name="connsiteY4" fmla="*/ 22409943 h 44729399"/>
                <a:gd name="connsiteX5" fmla="*/ 15049539 w 39658119"/>
                <a:gd name="connsiteY5" fmla="*/ 36883179 h 44729399"/>
                <a:gd name="connsiteX6" fmla="*/ 13565341 w 39658119"/>
                <a:gd name="connsiteY6" fmla="*/ 26564659 h 44729399"/>
                <a:gd name="connsiteX7" fmla="*/ 23148963 w 39658119"/>
                <a:gd name="connsiteY7" fmla="*/ 16607063 h 44729399"/>
                <a:gd name="connsiteX8" fmla="*/ 34840379 w 39658119"/>
                <a:gd name="connsiteY8" fmla="*/ 19544823 h 44729399"/>
                <a:gd name="connsiteX9" fmla="*/ 34156755 w 39658119"/>
                <a:gd name="connsiteY9" fmla="*/ 20065159 h 44729399"/>
                <a:gd name="connsiteX10" fmla="*/ 26297995 w 39658119"/>
                <a:gd name="connsiteY10" fmla="*/ 17507743 h 44729399"/>
                <a:gd name="connsiteX11" fmla="*/ 17221239 w 39658119"/>
                <a:gd name="connsiteY11" fmla="*/ 28660723 h 44729399"/>
                <a:gd name="connsiteX12" fmla="*/ 26312851 w 39658119"/>
                <a:gd name="connsiteY12" fmla="*/ 41538523 h 44729399"/>
                <a:gd name="connsiteX13" fmla="*/ 37512347 w 39658119"/>
                <a:gd name="connsiteY13" fmla="*/ 38504335 h 44729399"/>
                <a:gd name="connsiteX14" fmla="*/ 37315787 w 39658119"/>
                <a:gd name="connsiteY14" fmla="*/ 41015215 h 44729399"/>
                <a:gd name="connsiteX15" fmla="*/ 37027235 w 39658119"/>
                <a:gd name="connsiteY15" fmla="*/ 41206039 h 44729399"/>
                <a:gd name="connsiteX16" fmla="*/ 25029357 w 39658119"/>
                <a:gd name="connsiteY16" fmla="*/ 44729399 h 44729399"/>
                <a:gd name="connsiteX17" fmla="*/ 13031485 w 39658119"/>
                <a:gd name="connsiteY17" fmla="*/ 41206039 h 44729399"/>
                <a:gd name="connsiteX18" fmla="*/ 12771060 w 39658119"/>
                <a:gd name="connsiteY18" fmla="*/ 41033815 h 44729399"/>
                <a:gd name="connsiteX19" fmla="*/ 12373998 w 39658119"/>
                <a:gd name="connsiteY19" fmla="*/ 40578315 h 44729399"/>
                <a:gd name="connsiteX20" fmla="*/ 7865309 w 39658119"/>
                <a:gd name="connsiteY20" fmla="*/ 23210043 h 44729399"/>
                <a:gd name="connsiteX21" fmla="*/ 22067083 w 39658119"/>
                <a:gd name="connsiteY21" fmla="*/ 8062912 h 44729399"/>
                <a:gd name="connsiteX22" fmla="*/ 27017761 w 39658119"/>
                <a:gd name="connsiteY22" fmla="*/ 7522417 h 44729399"/>
                <a:gd name="connsiteX23" fmla="*/ 25029357 w 39658119"/>
                <a:gd name="connsiteY23" fmla="*/ 0 h 44729399"/>
                <a:gd name="connsiteX24" fmla="*/ 39596823 w 39658119"/>
                <a:gd name="connsiteY24" fmla="*/ 5453690 h 44729399"/>
                <a:gd name="connsiteX25" fmla="*/ 39658119 w 39658119"/>
                <a:gd name="connsiteY25" fmla="*/ 5508333 h 44729399"/>
                <a:gd name="connsiteX26" fmla="*/ 39285035 w 39658119"/>
                <a:gd name="connsiteY26" fmla="*/ 5193214 h 44729399"/>
                <a:gd name="connsiteX27" fmla="*/ 25419883 w 39658119"/>
                <a:gd name="connsiteY27" fmla="*/ 159544 h 44729399"/>
                <a:gd name="connsiteX28" fmla="*/ 2836109 w 39658119"/>
                <a:gd name="connsiteY28" fmla="*/ 21340761 h 44729399"/>
                <a:gd name="connsiteX29" fmla="*/ 2769434 w 39658119"/>
                <a:gd name="connsiteY29" fmla="*/ 22364699 h 44729399"/>
                <a:gd name="connsiteX30" fmla="*/ 25029357 w 39658119"/>
                <a:gd name="connsiteY30" fmla="*/ 0 h 44729399"/>
                <a:gd name="connsiteX0" fmla="*/ 24181849 w 36822207"/>
                <a:gd name="connsiteY0" fmla="*/ 7522417 h 44729399"/>
                <a:gd name="connsiteX1" fmla="*/ 36223771 w 36822207"/>
                <a:gd name="connsiteY1" fmla="*/ 13822203 h 44729399"/>
                <a:gd name="connsiteX2" fmla="*/ 35530351 w 36822207"/>
                <a:gd name="connsiteY2" fmla="*/ 14332743 h 44729399"/>
                <a:gd name="connsiteX3" fmla="*/ 22052951 w 36822207"/>
                <a:gd name="connsiteY3" fmla="*/ 9691687 h 44729399"/>
                <a:gd name="connsiteX4" fmla="*/ 9796659 w 36822207"/>
                <a:gd name="connsiteY4" fmla="*/ 22409943 h 44729399"/>
                <a:gd name="connsiteX5" fmla="*/ 12213627 w 36822207"/>
                <a:gd name="connsiteY5" fmla="*/ 36883179 h 44729399"/>
                <a:gd name="connsiteX6" fmla="*/ 10729429 w 36822207"/>
                <a:gd name="connsiteY6" fmla="*/ 26564659 h 44729399"/>
                <a:gd name="connsiteX7" fmla="*/ 20313051 w 36822207"/>
                <a:gd name="connsiteY7" fmla="*/ 16607063 h 44729399"/>
                <a:gd name="connsiteX8" fmla="*/ 32004467 w 36822207"/>
                <a:gd name="connsiteY8" fmla="*/ 19544823 h 44729399"/>
                <a:gd name="connsiteX9" fmla="*/ 31320843 w 36822207"/>
                <a:gd name="connsiteY9" fmla="*/ 20065159 h 44729399"/>
                <a:gd name="connsiteX10" fmla="*/ 23462083 w 36822207"/>
                <a:gd name="connsiteY10" fmla="*/ 17507743 h 44729399"/>
                <a:gd name="connsiteX11" fmla="*/ 14385327 w 36822207"/>
                <a:gd name="connsiteY11" fmla="*/ 28660723 h 44729399"/>
                <a:gd name="connsiteX12" fmla="*/ 23476939 w 36822207"/>
                <a:gd name="connsiteY12" fmla="*/ 41538523 h 44729399"/>
                <a:gd name="connsiteX13" fmla="*/ 34676435 w 36822207"/>
                <a:gd name="connsiteY13" fmla="*/ 38504335 h 44729399"/>
                <a:gd name="connsiteX14" fmla="*/ 34479875 w 36822207"/>
                <a:gd name="connsiteY14" fmla="*/ 41015215 h 44729399"/>
                <a:gd name="connsiteX15" fmla="*/ 34191323 w 36822207"/>
                <a:gd name="connsiteY15" fmla="*/ 41206039 h 44729399"/>
                <a:gd name="connsiteX16" fmla="*/ 22193445 w 36822207"/>
                <a:gd name="connsiteY16" fmla="*/ 44729399 h 44729399"/>
                <a:gd name="connsiteX17" fmla="*/ 10195573 w 36822207"/>
                <a:gd name="connsiteY17" fmla="*/ 41206039 h 44729399"/>
                <a:gd name="connsiteX18" fmla="*/ 9935148 w 36822207"/>
                <a:gd name="connsiteY18" fmla="*/ 41033815 h 44729399"/>
                <a:gd name="connsiteX19" fmla="*/ 9538086 w 36822207"/>
                <a:gd name="connsiteY19" fmla="*/ 40578315 h 44729399"/>
                <a:gd name="connsiteX20" fmla="*/ 5029397 w 36822207"/>
                <a:gd name="connsiteY20" fmla="*/ 23210043 h 44729399"/>
                <a:gd name="connsiteX21" fmla="*/ 19231171 w 36822207"/>
                <a:gd name="connsiteY21" fmla="*/ 8062912 h 44729399"/>
                <a:gd name="connsiteX22" fmla="*/ 24181849 w 36822207"/>
                <a:gd name="connsiteY22" fmla="*/ 7522417 h 44729399"/>
                <a:gd name="connsiteX23" fmla="*/ 22193445 w 36822207"/>
                <a:gd name="connsiteY23" fmla="*/ 0 h 44729399"/>
                <a:gd name="connsiteX24" fmla="*/ 36760911 w 36822207"/>
                <a:gd name="connsiteY24" fmla="*/ 5453690 h 44729399"/>
                <a:gd name="connsiteX25" fmla="*/ 36822207 w 36822207"/>
                <a:gd name="connsiteY25" fmla="*/ 5508333 h 44729399"/>
                <a:gd name="connsiteX26" fmla="*/ 36449123 w 36822207"/>
                <a:gd name="connsiteY26" fmla="*/ 5193214 h 44729399"/>
                <a:gd name="connsiteX27" fmla="*/ 22583971 w 36822207"/>
                <a:gd name="connsiteY27" fmla="*/ 159544 h 44729399"/>
                <a:gd name="connsiteX28" fmla="*/ 197 w 36822207"/>
                <a:gd name="connsiteY28" fmla="*/ 21340761 h 44729399"/>
                <a:gd name="connsiteX29" fmla="*/ 22193445 w 36822207"/>
                <a:gd name="connsiteY29" fmla="*/ 0 h 44729399"/>
                <a:gd name="connsiteX0" fmla="*/ 19415526 w 32055884"/>
                <a:gd name="connsiteY0" fmla="*/ 8104116 h 45311098"/>
                <a:gd name="connsiteX1" fmla="*/ 31457448 w 32055884"/>
                <a:gd name="connsiteY1" fmla="*/ 14403902 h 45311098"/>
                <a:gd name="connsiteX2" fmla="*/ 30764028 w 32055884"/>
                <a:gd name="connsiteY2" fmla="*/ 14914442 h 45311098"/>
                <a:gd name="connsiteX3" fmla="*/ 17286628 w 32055884"/>
                <a:gd name="connsiteY3" fmla="*/ 10273386 h 45311098"/>
                <a:gd name="connsiteX4" fmla="*/ 5030336 w 32055884"/>
                <a:gd name="connsiteY4" fmla="*/ 22991642 h 45311098"/>
                <a:gd name="connsiteX5" fmla="*/ 7447304 w 32055884"/>
                <a:gd name="connsiteY5" fmla="*/ 37464878 h 45311098"/>
                <a:gd name="connsiteX6" fmla="*/ 5963106 w 32055884"/>
                <a:gd name="connsiteY6" fmla="*/ 27146358 h 45311098"/>
                <a:gd name="connsiteX7" fmla="*/ 15546728 w 32055884"/>
                <a:gd name="connsiteY7" fmla="*/ 17188762 h 45311098"/>
                <a:gd name="connsiteX8" fmla="*/ 27238144 w 32055884"/>
                <a:gd name="connsiteY8" fmla="*/ 20126522 h 45311098"/>
                <a:gd name="connsiteX9" fmla="*/ 26554520 w 32055884"/>
                <a:gd name="connsiteY9" fmla="*/ 20646858 h 45311098"/>
                <a:gd name="connsiteX10" fmla="*/ 18695760 w 32055884"/>
                <a:gd name="connsiteY10" fmla="*/ 18089442 h 45311098"/>
                <a:gd name="connsiteX11" fmla="*/ 9619004 w 32055884"/>
                <a:gd name="connsiteY11" fmla="*/ 29242422 h 45311098"/>
                <a:gd name="connsiteX12" fmla="*/ 18710616 w 32055884"/>
                <a:gd name="connsiteY12" fmla="*/ 42120222 h 45311098"/>
                <a:gd name="connsiteX13" fmla="*/ 29910112 w 32055884"/>
                <a:gd name="connsiteY13" fmla="*/ 39086034 h 45311098"/>
                <a:gd name="connsiteX14" fmla="*/ 29713552 w 32055884"/>
                <a:gd name="connsiteY14" fmla="*/ 41596914 h 45311098"/>
                <a:gd name="connsiteX15" fmla="*/ 29425000 w 32055884"/>
                <a:gd name="connsiteY15" fmla="*/ 41787738 h 45311098"/>
                <a:gd name="connsiteX16" fmla="*/ 17427122 w 32055884"/>
                <a:gd name="connsiteY16" fmla="*/ 45311098 h 45311098"/>
                <a:gd name="connsiteX17" fmla="*/ 5429250 w 32055884"/>
                <a:gd name="connsiteY17" fmla="*/ 41787738 h 45311098"/>
                <a:gd name="connsiteX18" fmla="*/ 5168825 w 32055884"/>
                <a:gd name="connsiteY18" fmla="*/ 41615514 h 45311098"/>
                <a:gd name="connsiteX19" fmla="*/ 4771763 w 32055884"/>
                <a:gd name="connsiteY19" fmla="*/ 41160014 h 45311098"/>
                <a:gd name="connsiteX20" fmla="*/ 263074 w 32055884"/>
                <a:gd name="connsiteY20" fmla="*/ 23791742 h 45311098"/>
                <a:gd name="connsiteX21" fmla="*/ 14464848 w 32055884"/>
                <a:gd name="connsiteY21" fmla="*/ 8644611 h 45311098"/>
                <a:gd name="connsiteX22" fmla="*/ 19415526 w 32055884"/>
                <a:gd name="connsiteY22" fmla="*/ 8104116 h 45311098"/>
                <a:gd name="connsiteX23" fmla="*/ 17427122 w 32055884"/>
                <a:gd name="connsiteY23" fmla="*/ 581699 h 45311098"/>
                <a:gd name="connsiteX24" fmla="*/ 31994588 w 32055884"/>
                <a:gd name="connsiteY24" fmla="*/ 6035389 h 45311098"/>
                <a:gd name="connsiteX25" fmla="*/ 32055884 w 32055884"/>
                <a:gd name="connsiteY25" fmla="*/ 6090032 h 45311098"/>
                <a:gd name="connsiteX26" fmla="*/ 31682800 w 32055884"/>
                <a:gd name="connsiteY26" fmla="*/ 5774913 h 45311098"/>
                <a:gd name="connsiteX27" fmla="*/ 17817648 w 32055884"/>
                <a:gd name="connsiteY27" fmla="*/ 741243 h 45311098"/>
                <a:gd name="connsiteX28" fmla="*/ 17427122 w 32055884"/>
                <a:gd name="connsiteY28" fmla="*/ 581699 h 45311098"/>
                <a:gd name="connsiteX0" fmla="*/ 19415526 w 31994588"/>
                <a:gd name="connsiteY0" fmla="*/ 8104116 h 45311098"/>
                <a:gd name="connsiteX1" fmla="*/ 31457448 w 31994588"/>
                <a:gd name="connsiteY1" fmla="*/ 14403902 h 45311098"/>
                <a:gd name="connsiteX2" fmla="*/ 30764028 w 31994588"/>
                <a:gd name="connsiteY2" fmla="*/ 14914442 h 45311098"/>
                <a:gd name="connsiteX3" fmla="*/ 17286628 w 31994588"/>
                <a:gd name="connsiteY3" fmla="*/ 10273386 h 45311098"/>
                <a:gd name="connsiteX4" fmla="*/ 5030336 w 31994588"/>
                <a:gd name="connsiteY4" fmla="*/ 22991642 h 45311098"/>
                <a:gd name="connsiteX5" fmla="*/ 7447304 w 31994588"/>
                <a:gd name="connsiteY5" fmla="*/ 37464878 h 45311098"/>
                <a:gd name="connsiteX6" fmla="*/ 5963106 w 31994588"/>
                <a:gd name="connsiteY6" fmla="*/ 27146358 h 45311098"/>
                <a:gd name="connsiteX7" fmla="*/ 15546728 w 31994588"/>
                <a:gd name="connsiteY7" fmla="*/ 17188762 h 45311098"/>
                <a:gd name="connsiteX8" fmla="*/ 27238144 w 31994588"/>
                <a:gd name="connsiteY8" fmla="*/ 20126522 h 45311098"/>
                <a:gd name="connsiteX9" fmla="*/ 26554520 w 31994588"/>
                <a:gd name="connsiteY9" fmla="*/ 20646858 h 45311098"/>
                <a:gd name="connsiteX10" fmla="*/ 18695760 w 31994588"/>
                <a:gd name="connsiteY10" fmla="*/ 18089442 h 45311098"/>
                <a:gd name="connsiteX11" fmla="*/ 9619004 w 31994588"/>
                <a:gd name="connsiteY11" fmla="*/ 29242422 h 45311098"/>
                <a:gd name="connsiteX12" fmla="*/ 18710616 w 31994588"/>
                <a:gd name="connsiteY12" fmla="*/ 42120222 h 45311098"/>
                <a:gd name="connsiteX13" fmla="*/ 29910112 w 31994588"/>
                <a:gd name="connsiteY13" fmla="*/ 39086034 h 45311098"/>
                <a:gd name="connsiteX14" fmla="*/ 29713552 w 31994588"/>
                <a:gd name="connsiteY14" fmla="*/ 41596914 h 45311098"/>
                <a:gd name="connsiteX15" fmla="*/ 29425000 w 31994588"/>
                <a:gd name="connsiteY15" fmla="*/ 41787738 h 45311098"/>
                <a:gd name="connsiteX16" fmla="*/ 17427122 w 31994588"/>
                <a:gd name="connsiteY16" fmla="*/ 45311098 h 45311098"/>
                <a:gd name="connsiteX17" fmla="*/ 5429250 w 31994588"/>
                <a:gd name="connsiteY17" fmla="*/ 41787738 h 45311098"/>
                <a:gd name="connsiteX18" fmla="*/ 5168825 w 31994588"/>
                <a:gd name="connsiteY18" fmla="*/ 41615514 h 45311098"/>
                <a:gd name="connsiteX19" fmla="*/ 4771763 w 31994588"/>
                <a:gd name="connsiteY19" fmla="*/ 41160014 h 45311098"/>
                <a:gd name="connsiteX20" fmla="*/ 263074 w 31994588"/>
                <a:gd name="connsiteY20" fmla="*/ 23791742 h 45311098"/>
                <a:gd name="connsiteX21" fmla="*/ 14464848 w 31994588"/>
                <a:gd name="connsiteY21" fmla="*/ 8644611 h 45311098"/>
                <a:gd name="connsiteX22" fmla="*/ 19415526 w 31994588"/>
                <a:gd name="connsiteY22" fmla="*/ 8104116 h 45311098"/>
                <a:gd name="connsiteX23" fmla="*/ 17427122 w 31994588"/>
                <a:gd name="connsiteY23" fmla="*/ 581699 h 45311098"/>
                <a:gd name="connsiteX24" fmla="*/ 31994588 w 31994588"/>
                <a:gd name="connsiteY24" fmla="*/ 6035389 h 45311098"/>
                <a:gd name="connsiteX25" fmla="*/ 31682800 w 31994588"/>
                <a:gd name="connsiteY25" fmla="*/ 5774913 h 45311098"/>
                <a:gd name="connsiteX26" fmla="*/ 17817648 w 31994588"/>
                <a:gd name="connsiteY26" fmla="*/ 741243 h 45311098"/>
                <a:gd name="connsiteX27" fmla="*/ 17427122 w 31994588"/>
                <a:gd name="connsiteY27" fmla="*/ 581699 h 45311098"/>
                <a:gd name="connsiteX0" fmla="*/ 19415526 w 31683073"/>
                <a:gd name="connsiteY0" fmla="*/ 8104116 h 45311098"/>
                <a:gd name="connsiteX1" fmla="*/ 31457448 w 31683073"/>
                <a:gd name="connsiteY1" fmla="*/ 14403902 h 45311098"/>
                <a:gd name="connsiteX2" fmla="*/ 30764028 w 31683073"/>
                <a:gd name="connsiteY2" fmla="*/ 14914442 h 45311098"/>
                <a:gd name="connsiteX3" fmla="*/ 17286628 w 31683073"/>
                <a:gd name="connsiteY3" fmla="*/ 10273386 h 45311098"/>
                <a:gd name="connsiteX4" fmla="*/ 5030336 w 31683073"/>
                <a:gd name="connsiteY4" fmla="*/ 22991642 h 45311098"/>
                <a:gd name="connsiteX5" fmla="*/ 7447304 w 31683073"/>
                <a:gd name="connsiteY5" fmla="*/ 37464878 h 45311098"/>
                <a:gd name="connsiteX6" fmla="*/ 5963106 w 31683073"/>
                <a:gd name="connsiteY6" fmla="*/ 27146358 h 45311098"/>
                <a:gd name="connsiteX7" fmla="*/ 15546728 w 31683073"/>
                <a:gd name="connsiteY7" fmla="*/ 17188762 h 45311098"/>
                <a:gd name="connsiteX8" fmla="*/ 27238144 w 31683073"/>
                <a:gd name="connsiteY8" fmla="*/ 20126522 h 45311098"/>
                <a:gd name="connsiteX9" fmla="*/ 26554520 w 31683073"/>
                <a:gd name="connsiteY9" fmla="*/ 20646858 h 45311098"/>
                <a:gd name="connsiteX10" fmla="*/ 18695760 w 31683073"/>
                <a:gd name="connsiteY10" fmla="*/ 18089442 h 45311098"/>
                <a:gd name="connsiteX11" fmla="*/ 9619004 w 31683073"/>
                <a:gd name="connsiteY11" fmla="*/ 29242422 h 45311098"/>
                <a:gd name="connsiteX12" fmla="*/ 18710616 w 31683073"/>
                <a:gd name="connsiteY12" fmla="*/ 42120222 h 45311098"/>
                <a:gd name="connsiteX13" fmla="*/ 29910112 w 31683073"/>
                <a:gd name="connsiteY13" fmla="*/ 39086034 h 45311098"/>
                <a:gd name="connsiteX14" fmla="*/ 29713552 w 31683073"/>
                <a:gd name="connsiteY14" fmla="*/ 41596914 h 45311098"/>
                <a:gd name="connsiteX15" fmla="*/ 29425000 w 31683073"/>
                <a:gd name="connsiteY15" fmla="*/ 41787738 h 45311098"/>
                <a:gd name="connsiteX16" fmla="*/ 17427122 w 31683073"/>
                <a:gd name="connsiteY16" fmla="*/ 45311098 h 45311098"/>
                <a:gd name="connsiteX17" fmla="*/ 5429250 w 31683073"/>
                <a:gd name="connsiteY17" fmla="*/ 41787738 h 45311098"/>
                <a:gd name="connsiteX18" fmla="*/ 5168825 w 31683073"/>
                <a:gd name="connsiteY18" fmla="*/ 41615514 h 45311098"/>
                <a:gd name="connsiteX19" fmla="*/ 4771763 w 31683073"/>
                <a:gd name="connsiteY19" fmla="*/ 41160014 h 45311098"/>
                <a:gd name="connsiteX20" fmla="*/ 263074 w 31683073"/>
                <a:gd name="connsiteY20" fmla="*/ 23791742 h 45311098"/>
                <a:gd name="connsiteX21" fmla="*/ 14464848 w 31683073"/>
                <a:gd name="connsiteY21" fmla="*/ 8644611 h 45311098"/>
                <a:gd name="connsiteX22" fmla="*/ 19415526 w 31683073"/>
                <a:gd name="connsiteY22" fmla="*/ 8104116 h 45311098"/>
                <a:gd name="connsiteX23" fmla="*/ 17427122 w 31683073"/>
                <a:gd name="connsiteY23" fmla="*/ 581699 h 45311098"/>
                <a:gd name="connsiteX24" fmla="*/ 31682800 w 31683073"/>
                <a:gd name="connsiteY24" fmla="*/ 5774913 h 45311098"/>
                <a:gd name="connsiteX25" fmla="*/ 17817648 w 31683073"/>
                <a:gd name="connsiteY25" fmla="*/ 741243 h 45311098"/>
                <a:gd name="connsiteX26" fmla="*/ 17427122 w 31683073"/>
                <a:gd name="connsiteY26" fmla="*/ 581699 h 45311098"/>
                <a:gd name="connsiteX0" fmla="*/ 19415526 w 31457448"/>
                <a:gd name="connsiteY0" fmla="*/ 8104116 h 45311098"/>
                <a:gd name="connsiteX1" fmla="*/ 31457448 w 31457448"/>
                <a:gd name="connsiteY1" fmla="*/ 14403902 h 45311098"/>
                <a:gd name="connsiteX2" fmla="*/ 30764028 w 31457448"/>
                <a:gd name="connsiteY2" fmla="*/ 14914442 h 45311098"/>
                <a:gd name="connsiteX3" fmla="*/ 17286628 w 31457448"/>
                <a:gd name="connsiteY3" fmla="*/ 10273386 h 45311098"/>
                <a:gd name="connsiteX4" fmla="*/ 5030336 w 31457448"/>
                <a:gd name="connsiteY4" fmla="*/ 22991642 h 45311098"/>
                <a:gd name="connsiteX5" fmla="*/ 7447304 w 31457448"/>
                <a:gd name="connsiteY5" fmla="*/ 37464878 h 45311098"/>
                <a:gd name="connsiteX6" fmla="*/ 5963106 w 31457448"/>
                <a:gd name="connsiteY6" fmla="*/ 27146358 h 45311098"/>
                <a:gd name="connsiteX7" fmla="*/ 15546728 w 31457448"/>
                <a:gd name="connsiteY7" fmla="*/ 17188762 h 45311098"/>
                <a:gd name="connsiteX8" fmla="*/ 27238144 w 31457448"/>
                <a:gd name="connsiteY8" fmla="*/ 20126522 h 45311098"/>
                <a:gd name="connsiteX9" fmla="*/ 26554520 w 31457448"/>
                <a:gd name="connsiteY9" fmla="*/ 20646858 h 45311098"/>
                <a:gd name="connsiteX10" fmla="*/ 18695760 w 31457448"/>
                <a:gd name="connsiteY10" fmla="*/ 18089442 h 45311098"/>
                <a:gd name="connsiteX11" fmla="*/ 9619004 w 31457448"/>
                <a:gd name="connsiteY11" fmla="*/ 29242422 h 45311098"/>
                <a:gd name="connsiteX12" fmla="*/ 18710616 w 31457448"/>
                <a:gd name="connsiteY12" fmla="*/ 42120222 h 45311098"/>
                <a:gd name="connsiteX13" fmla="*/ 29910112 w 31457448"/>
                <a:gd name="connsiteY13" fmla="*/ 39086034 h 45311098"/>
                <a:gd name="connsiteX14" fmla="*/ 29713552 w 31457448"/>
                <a:gd name="connsiteY14" fmla="*/ 41596914 h 45311098"/>
                <a:gd name="connsiteX15" fmla="*/ 29425000 w 31457448"/>
                <a:gd name="connsiteY15" fmla="*/ 41787738 h 45311098"/>
                <a:gd name="connsiteX16" fmla="*/ 17427122 w 31457448"/>
                <a:gd name="connsiteY16" fmla="*/ 45311098 h 45311098"/>
                <a:gd name="connsiteX17" fmla="*/ 5429250 w 31457448"/>
                <a:gd name="connsiteY17" fmla="*/ 41787738 h 45311098"/>
                <a:gd name="connsiteX18" fmla="*/ 5168825 w 31457448"/>
                <a:gd name="connsiteY18" fmla="*/ 41615514 h 45311098"/>
                <a:gd name="connsiteX19" fmla="*/ 4771763 w 31457448"/>
                <a:gd name="connsiteY19" fmla="*/ 41160014 h 45311098"/>
                <a:gd name="connsiteX20" fmla="*/ 263074 w 31457448"/>
                <a:gd name="connsiteY20" fmla="*/ 23791742 h 45311098"/>
                <a:gd name="connsiteX21" fmla="*/ 14464848 w 31457448"/>
                <a:gd name="connsiteY21" fmla="*/ 8644611 h 45311098"/>
                <a:gd name="connsiteX22" fmla="*/ 19415526 w 31457448"/>
                <a:gd name="connsiteY22" fmla="*/ 8104116 h 45311098"/>
                <a:gd name="connsiteX23" fmla="*/ 17427122 w 31457448"/>
                <a:gd name="connsiteY23" fmla="*/ 581699 h 45311098"/>
                <a:gd name="connsiteX24" fmla="*/ 17817648 w 31457448"/>
                <a:gd name="connsiteY24" fmla="*/ 741243 h 45311098"/>
                <a:gd name="connsiteX25" fmla="*/ 17427122 w 31457448"/>
                <a:gd name="connsiteY25" fmla="*/ 581699 h 45311098"/>
                <a:gd name="connsiteX0" fmla="*/ 19415526 w 31457448"/>
                <a:gd name="connsiteY0" fmla="*/ 1929 h 37208911"/>
                <a:gd name="connsiteX1" fmla="*/ 31457448 w 31457448"/>
                <a:gd name="connsiteY1" fmla="*/ 6301715 h 37208911"/>
                <a:gd name="connsiteX2" fmla="*/ 30764028 w 31457448"/>
                <a:gd name="connsiteY2" fmla="*/ 6812255 h 37208911"/>
                <a:gd name="connsiteX3" fmla="*/ 17286628 w 31457448"/>
                <a:gd name="connsiteY3" fmla="*/ 2171199 h 37208911"/>
                <a:gd name="connsiteX4" fmla="*/ 5030336 w 31457448"/>
                <a:gd name="connsiteY4" fmla="*/ 14889455 h 37208911"/>
                <a:gd name="connsiteX5" fmla="*/ 7447304 w 31457448"/>
                <a:gd name="connsiteY5" fmla="*/ 29362691 h 37208911"/>
                <a:gd name="connsiteX6" fmla="*/ 5963106 w 31457448"/>
                <a:gd name="connsiteY6" fmla="*/ 19044171 h 37208911"/>
                <a:gd name="connsiteX7" fmla="*/ 15546728 w 31457448"/>
                <a:gd name="connsiteY7" fmla="*/ 9086575 h 37208911"/>
                <a:gd name="connsiteX8" fmla="*/ 27238144 w 31457448"/>
                <a:gd name="connsiteY8" fmla="*/ 12024335 h 37208911"/>
                <a:gd name="connsiteX9" fmla="*/ 26554520 w 31457448"/>
                <a:gd name="connsiteY9" fmla="*/ 12544671 h 37208911"/>
                <a:gd name="connsiteX10" fmla="*/ 18695760 w 31457448"/>
                <a:gd name="connsiteY10" fmla="*/ 9987255 h 37208911"/>
                <a:gd name="connsiteX11" fmla="*/ 9619004 w 31457448"/>
                <a:gd name="connsiteY11" fmla="*/ 21140235 h 37208911"/>
                <a:gd name="connsiteX12" fmla="*/ 18710616 w 31457448"/>
                <a:gd name="connsiteY12" fmla="*/ 34018035 h 37208911"/>
                <a:gd name="connsiteX13" fmla="*/ 29910112 w 31457448"/>
                <a:gd name="connsiteY13" fmla="*/ 30983847 h 37208911"/>
                <a:gd name="connsiteX14" fmla="*/ 29713552 w 31457448"/>
                <a:gd name="connsiteY14" fmla="*/ 33494727 h 37208911"/>
                <a:gd name="connsiteX15" fmla="*/ 29425000 w 31457448"/>
                <a:gd name="connsiteY15" fmla="*/ 33685551 h 37208911"/>
                <a:gd name="connsiteX16" fmla="*/ 17427122 w 31457448"/>
                <a:gd name="connsiteY16" fmla="*/ 37208911 h 37208911"/>
                <a:gd name="connsiteX17" fmla="*/ 5429250 w 31457448"/>
                <a:gd name="connsiteY17" fmla="*/ 33685551 h 37208911"/>
                <a:gd name="connsiteX18" fmla="*/ 5168825 w 31457448"/>
                <a:gd name="connsiteY18" fmla="*/ 33513327 h 37208911"/>
                <a:gd name="connsiteX19" fmla="*/ 4771763 w 31457448"/>
                <a:gd name="connsiteY19" fmla="*/ 33057827 h 37208911"/>
                <a:gd name="connsiteX20" fmla="*/ 263074 w 31457448"/>
                <a:gd name="connsiteY20" fmla="*/ 15689555 h 37208911"/>
                <a:gd name="connsiteX21" fmla="*/ 14464848 w 31457448"/>
                <a:gd name="connsiteY21" fmla="*/ 542424 h 37208911"/>
                <a:gd name="connsiteX22" fmla="*/ 19415526 w 31457448"/>
                <a:gd name="connsiteY22" fmla="*/ 1929 h 3720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457448" h="37208911">
                  <a:moveTo>
                    <a:pt x="19415526" y="1929"/>
                  </a:moveTo>
                  <a:cubicBezTo>
                    <a:pt x="24766808" y="81572"/>
                    <a:pt x="28312216" y="2620700"/>
                    <a:pt x="31457448" y="6301715"/>
                  </a:cubicBezTo>
                  <a:lnTo>
                    <a:pt x="30764028" y="6812255"/>
                  </a:lnTo>
                  <a:cubicBezTo>
                    <a:pt x="29465448" y="5500979"/>
                    <a:pt x="24175900" y="977399"/>
                    <a:pt x="17286628" y="2171199"/>
                  </a:cubicBezTo>
                  <a:cubicBezTo>
                    <a:pt x="10397356" y="3364999"/>
                    <a:pt x="6365424" y="9100237"/>
                    <a:pt x="5030336" y="14889455"/>
                  </a:cubicBezTo>
                  <a:cubicBezTo>
                    <a:pt x="3695250" y="20678671"/>
                    <a:pt x="5598661" y="26547263"/>
                    <a:pt x="7447304" y="29362691"/>
                  </a:cubicBezTo>
                  <a:cubicBezTo>
                    <a:pt x="5662161" y="26177371"/>
                    <a:pt x="5299002" y="22280647"/>
                    <a:pt x="5963106" y="19044171"/>
                  </a:cubicBezTo>
                  <a:cubicBezTo>
                    <a:pt x="6627209" y="15807695"/>
                    <a:pt x="9295784" y="10983623"/>
                    <a:pt x="15546728" y="9086575"/>
                  </a:cubicBezTo>
                  <a:cubicBezTo>
                    <a:pt x="21797672" y="7189527"/>
                    <a:pt x="25719584" y="10468585"/>
                    <a:pt x="27238144" y="12024335"/>
                  </a:cubicBezTo>
                  <a:lnTo>
                    <a:pt x="26554520" y="12544671"/>
                  </a:lnTo>
                  <a:cubicBezTo>
                    <a:pt x="25088580" y="11345427"/>
                    <a:pt x="22537520" y="9811963"/>
                    <a:pt x="18695760" y="9987255"/>
                  </a:cubicBezTo>
                  <a:cubicBezTo>
                    <a:pt x="14854004" y="10162547"/>
                    <a:pt x="10226128" y="13325105"/>
                    <a:pt x="9619004" y="21140235"/>
                  </a:cubicBezTo>
                  <a:cubicBezTo>
                    <a:pt x="9011880" y="28955363"/>
                    <a:pt x="14261968" y="33520435"/>
                    <a:pt x="18710616" y="34018035"/>
                  </a:cubicBezTo>
                  <a:cubicBezTo>
                    <a:pt x="23159268" y="34515635"/>
                    <a:pt x="27179612" y="33485747"/>
                    <a:pt x="29910112" y="30983847"/>
                  </a:cubicBezTo>
                  <a:lnTo>
                    <a:pt x="29713552" y="33494727"/>
                  </a:lnTo>
                  <a:lnTo>
                    <a:pt x="29425000" y="33685551"/>
                  </a:lnTo>
                  <a:cubicBezTo>
                    <a:pt x="25962680" y="35915727"/>
                    <a:pt x="21845214" y="37208911"/>
                    <a:pt x="17427122" y="37208911"/>
                  </a:cubicBezTo>
                  <a:cubicBezTo>
                    <a:pt x="13009032" y="37208911"/>
                    <a:pt x="8891566" y="35915727"/>
                    <a:pt x="5429250" y="33685551"/>
                  </a:cubicBezTo>
                  <a:lnTo>
                    <a:pt x="5168825" y="33513327"/>
                  </a:lnTo>
                  <a:lnTo>
                    <a:pt x="4771763" y="33057827"/>
                  </a:lnTo>
                  <a:cubicBezTo>
                    <a:pt x="51882" y="27487379"/>
                    <a:pt x="-450969" y="21949231"/>
                    <a:pt x="263074" y="15689555"/>
                  </a:cubicBezTo>
                  <a:cubicBezTo>
                    <a:pt x="1000150" y="9227955"/>
                    <a:pt x="6179686" y="2335664"/>
                    <a:pt x="14464848" y="542424"/>
                  </a:cubicBezTo>
                  <a:cubicBezTo>
                    <a:pt x="16277228" y="150152"/>
                    <a:pt x="17917168" y="-20371"/>
                    <a:pt x="19415526" y="1929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0"/>
            </a:p>
          </p:txBody>
        </p:sp>
      </p:grp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00EAE353-48D8-49B8-A3A0-36C3A6E1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02" y="104986"/>
            <a:ext cx="96120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79A899-F5B4-4BC4-9E28-B6DCD2DF80AB}"/>
              </a:ext>
            </a:extLst>
          </p:cNvPr>
          <p:cNvCxnSpPr/>
          <p:nvPr userDrawn="1"/>
        </p:nvCxnSpPr>
        <p:spPr>
          <a:xfrm>
            <a:off x="614855" y="1430549"/>
            <a:ext cx="10738944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758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07ED-7865-475B-9E50-CCFD1B46BA5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D00D6-7A64-4A72-8B0A-5F6002CCA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17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1.a.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6079067" y="6645275"/>
            <a:ext cx="18473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8151" y="283701"/>
            <a:ext cx="11446639" cy="747712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r">
              <a:buFontTx/>
              <a:buNone/>
              <a:defRPr sz="4400" b="1" baseline="0">
                <a:solidFill>
                  <a:srgbClr val="2E39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 bwMode="blackWhite">
          <a:xfrm>
            <a:off x="438151" y="1306286"/>
            <a:ext cx="11446933" cy="48849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681038" indent="-681038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Pct val="100000"/>
              <a:buFont typeface="+mj-lt"/>
              <a:buAutoNum type="arabicPeriod"/>
              <a:defRPr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1600" indent="-625475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Font typeface="+mj-lt"/>
              <a:buAutoNum type="alphaLcPeriod"/>
              <a:defRPr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62163" indent="-630238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Font typeface="+mj-lt"/>
              <a:buAutoNum type="arabicParenR"/>
              <a:defRPr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3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40436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6D1D6D7-7441-423D-9A9D-8A71B16C1495}"/>
              </a:ext>
            </a:extLst>
          </p:cNvPr>
          <p:cNvGrpSpPr/>
          <p:nvPr userDrawn="1"/>
        </p:nvGrpSpPr>
        <p:grpSpPr>
          <a:xfrm>
            <a:off x="838200" y="0"/>
            <a:ext cx="11353801" cy="6858001"/>
            <a:chOff x="838200" y="0"/>
            <a:chExt cx="11353801" cy="6858001"/>
          </a:xfrm>
        </p:grpSpPr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id="{45ECAF0F-49D6-4ACF-AC9E-8E620E57BC35}"/>
                </a:ext>
              </a:extLst>
            </p:cNvPr>
            <p:cNvSpPr/>
            <p:nvPr userDrawn="1"/>
          </p:nvSpPr>
          <p:spPr>
            <a:xfrm>
              <a:off x="838200" y="0"/>
              <a:ext cx="11353800" cy="6858000"/>
            </a:xfrm>
            <a:custGeom>
              <a:avLst/>
              <a:gdLst>
                <a:gd name="connsiteX0" fmla="*/ 1777528 w 11353800"/>
                <a:gd name="connsiteY0" fmla="*/ 0 h 6858000"/>
                <a:gd name="connsiteX1" fmla="*/ 11353800 w 11353800"/>
                <a:gd name="connsiteY1" fmla="*/ 0 h 6858000"/>
                <a:gd name="connsiteX2" fmla="*/ 11353800 w 11353800"/>
                <a:gd name="connsiteY2" fmla="*/ 6858000 h 6858000"/>
                <a:gd name="connsiteX3" fmla="*/ 92991 w 11353800"/>
                <a:gd name="connsiteY3" fmla="*/ 6858000 h 6858000"/>
                <a:gd name="connsiteX4" fmla="*/ 51078 w 11353800"/>
                <a:gd name="connsiteY4" fmla="*/ 6534683 h 6858000"/>
                <a:gd name="connsiteX5" fmla="*/ 0 w 11353800"/>
                <a:gd name="connsiteY5" fmla="*/ 5543171 h 6858000"/>
                <a:gd name="connsiteX6" fmla="*/ 1689592 w 11353800"/>
                <a:gd name="connsiteY6" fmla="*/ 12121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53800" h="6858000">
                  <a:moveTo>
                    <a:pt x="1777528" y="0"/>
                  </a:moveTo>
                  <a:lnTo>
                    <a:pt x="11353800" y="0"/>
                  </a:lnTo>
                  <a:lnTo>
                    <a:pt x="11353800" y="6858000"/>
                  </a:lnTo>
                  <a:lnTo>
                    <a:pt x="92991" y="6858000"/>
                  </a:lnTo>
                  <a:lnTo>
                    <a:pt x="51078" y="6534683"/>
                  </a:lnTo>
                  <a:cubicBezTo>
                    <a:pt x="17302" y="6208682"/>
                    <a:pt x="0" y="5877907"/>
                    <a:pt x="0" y="5543171"/>
                  </a:cubicBezTo>
                  <a:cubicBezTo>
                    <a:pt x="0" y="3534756"/>
                    <a:pt x="622872" y="1668942"/>
                    <a:pt x="1689592" y="121213"/>
                  </a:cubicBezTo>
                  <a:close/>
                </a:path>
              </a:pathLst>
            </a:custGeom>
            <a:solidFill>
              <a:srgbClr val="F8F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0"/>
            </a:p>
          </p:txBody>
        </p:sp>
        <p:sp>
          <p:nvSpPr>
            <p:cNvPr id="9" name="Freeform 25">
              <a:extLst>
                <a:ext uri="{FF2B5EF4-FFF2-40B4-BE49-F238E27FC236}">
                  <a16:creationId xmlns:a16="http://schemas.microsoft.com/office/drawing/2014/main" id="{A32EB50F-07E9-48E2-AF38-21F2C4406CF0}"/>
                </a:ext>
              </a:extLst>
            </p:cNvPr>
            <p:cNvSpPr/>
            <p:nvPr userDrawn="1"/>
          </p:nvSpPr>
          <p:spPr>
            <a:xfrm>
              <a:off x="1922270" y="0"/>
              <a:ext cx="10269731" cy="6858000"/>
            </a:xfrm>
            <a:custGeom>
              <a:avLst/>
              <a:gdLst>
                <a:gd name="connsiteX0" fmla="*/ 2370355 w 10269731"/>
                <a:gd name="connsiteY0" fmla="*/ 0 h 6858000"/>
                <a:gd name="connsiteX1" fmla="*/ 10269731 w 10269731"/>
                <a:gd name="connsiteY1" fmla="*/ 0 h 6858000"/>
                <a:gd name="connsiteX2" fmla="*/ 10269731 w 10269731"/>
                <a:gd name="connsiteY2" fmla="*/ 6858000 h 6858000"/>
                <a:gd name="connsiteX3" fmla="*/ 20693 w 10269731"/>
                <a:gd name="connsiteY3" fmla="*/ 6858000 h 6858000"/>
                <a:gd name="connsiteX4" fmla="*/ 12210 w 10269731"/>
                <a:gd name="connsiteY4" fmla="*/ 6745909 h 6858000"/>
                <a:gd name="connsiteX5" fmla="*/ 0 w 10269731"/>
                <a:gd name="connsiteY5" fmla="*/ 6260776 h 6858000"/>
                <a:gd name="connsiteX6" fmla="*/ 2142672 w 10269731"/>
                <a:gd name="connsiteY6" fmla="*/ 2640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69731" h="6858000">
                  <a:moveTo>
                    <a:pt x="2370355" y="0"/>
                  </a:moveTo>
                  <a:lnTo>
                    <a:pt x="10269731" y="0"/>
                  </a:lnTo>
                  <a:lnTo>
                    <a:pt x="10269731" y="6858000"/>
                  </a:lnTo>
                  <a:lnTo>
                    <a:pt x="20693" y="6858000"/>
                  </a:lnTo>
                  <a:lnTo>
                    <a:pt x="12210" y="6745909"/>
                  </a:lnTo>
                  <a:cubicBezTo>
                    <a:pt x="4103" y="6585226"/>
                    <a:pt x="0" y="6423483"/>
                    <a:pt x="0" y="6260776"/>
                  </a:cubicBezTo>
                  <a:cubicBezTo>
                    <a:pt x="0" y="3982888"/>
                    <a:pt x="804100" y="1893691"/>
                    <a:pt x="2142672" y="264083"/>
                  </a:cubicBezTo>
                  <a:close/>
                </a:path>
              </a:pathLst>
            </a:custGeom>
            <a:solidFill>
              <a:srgbClr val="E2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26">
              <a:extLst>
                <a:ext uri="{FF2B5EF4-FFF2-40B4-BE49-F238E27FC236}">
                  <a16:creationId xmlns:a16="http://schemas.microsoft.com/office/drawing/2014/main" id="{B967ACA3-4181-4944-BDCF-B27133E015BB}"/>
                </a:ext>
              </a:extLst>
            </p:cNvPr>
            <p:cNvSpPr/>
            <p:nvPr userDrawn="1"/>
          </p:nvSpPr>
          <p:spPr>
            <a:xfrm>
              <a:off x="4045760" y="3500"/>
              <a:ext cx="8146241" cy="6854501"/>
            </a:xfrm>
            <a:custGeom>
              <a:avLst/>
              <a:gdLst>
                <a:gd name="connsiteX0" fmla="*/ 8055017 w 8146241"/>
                <a:gd name="connsiteY0" fmla="*/ 3588260 h 6854501"/>
                <a:gd name="connsiteX1" fmla="*/ 8146241 w 8146241"/>
                <a:gd name="connsiteY1" fmla="*/ 3590909 h 6854501"/>
                <a:gd name="connsiteX2" fmla="*/ 8146241 w 8146241"/>
                <a:gd name="connsiteY2" fmla="*/ 4206213 h 6854501"/>
                <a:gd name="connsiteX3" fmla="*/ 8091785 w 8146241"/>
                <a:gd name="connsiteY3" fmla="*/ 4204301 h 6854501"/>
                <a:gd name="connsiteX4" fmla="*/ 7794499 w 8146241"/>
                <a:gd name="connsiteY4" fmla="*/ 4209925 h 6854501"/>
                <a:gd name="connsiteX5" fmla="*/ 4446444 w 8146241"/>
                <a:gd name="connsiteY5" fmla="*/ 6797261 h 6854501"/>
                <a:gd name="connsiteX6" fmla="*/ 4424177 w 8146241"/>
                <a:gd name="connsiteY6" fmla="*/ 6854501 h 6854501"/>
                <a:gd name="connsiteX7" fmla="*/ 2833652 w 8146241"/>
                <a:gd name="connsiteY7" fmla="*/ 6854501 h 6854501"/>
                <a:gd name="connsiteX8" fmla="*/ 2957591 w 8146241"/>
                <a:gd name="connsiteY8" fmla="*/ 6610696 h 6854501"/>
                <a:gd name="connsiteX9" fmla="*/ 6467089 w 8146241"/>
                <a:gd name="connsiteY9" fmla="*/ 3830261 h 6854501"/>
                <a:gd name="connsiteX10" fmla="*/ 8055017 w 8146241"/>
                <a:gd name="connsiteY10" fmla="*/ 3588260 h 6854501"/>
                <a:gd name="connsiteX11" fmla="*/ 8097901 w 8146241"/>
                <a:gd name="connsiteY11" fmla="*/ 813 h 6854501"/>
                <a:gd name="connsiteX12" fmla="*/ 8146241 w 8146241"/>
                <a:gd name="connsiteY12" fmla="*/ 2950 h 6854501"/>
                <a:gd name="connsiteX13" fmla="*/ 8146241 w 8146241"/>
                <a:gd name="connsiteY13" fmla="*/ 832990 h 6854501"/>
                <a:gd name="connsiteX14" fmla="*/ 7998656 w 8146241"/>
                <a:gd name="connsiteY14" fmla="*/ 834139 h 6854501"/>
                <a:gd name="connsiteX15" fmla="*/ 7200508 w 8146241"/>
                <a:gd name="connsiteY15" fmla="*/ 915225 h 6854501"/>
                <a:gd name="connsiteX16" fmla="*/ 2034116 w 8146241"/>
                <a:gd name="connsiteY16" fmla="*/ 6276348 h 6854501"/>
                <a:gd name="connsiteX17" fmla="*/ 1944254 w 8146241"/>
                <a:gd name="connsiteY17" fmla="*/ 6733979 h 6854501"/>
                <a:gd name="connsiteX18" fmla="*/ 1928439 w 8146241"/>
                <a:gd name="connsiteY18" fmla="*/ 6854501 h 6854501"/>
                <a:gd name="connsiteX19" fmla="*/ 0 w 8146241"/>
                <a:gd name="connsiteY19" fmla="*/ 6854501 h 6854501"/>
                <a:gd name="connsiteX20" fmla="*/ 24574 w 8146241"/>
                <a:gd name="connsiteY20" fmla="*/ 6613613 h 6854501"/>
                <a:gd name="connsiteX21" fmla="*/ 6011043 w 8146241"/>
                <a:gd name="connsiteY21" fmla="*/ 228648 h 6854501"/>
                <a:gd name="connsiteX22" fmla="*/ 8097901 w 8146241"/>
                <a:gd name="connsiteY22" fmla="*/ 813 h 6854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146241" h="6854501">
                  <a:moveTo>
                    <a:pt x="8055017" y="3588260"/>
                  </a:moveTo>
                  <a:lnTo>
                    <a:pt x="8146241" y="3590909"/>
                  </a:lnTo>
                  <a:lnTo>
                    <a:pt x="8146241" y="4206213"/>
                  </a:lnTo>
                  <a:lnTo>
                    <a:pt x="8091785" y="4204301"/>
                  </a:lnTo>
                  <a:cubicBezTo>
                    <a:pt x="7994801" y="4203502"/>
                    <a:pt x="7895713" y="4205307"/>
                    <a:pt x="7794499" y="4209925"/>
                  </a:cubicBezTo>
                  <a:cubicBezTo>
                    <a:pt x="6579939" y="4265343"/>
                    <a:pt x="5178980" y="5029073"/>
                    <a:pt x="4446444" y="6797261"/>
                  </a:cubicBezTo>
                  <a:lnTo>
                    <a:pt x="4424177" y="6854501"/>
                  </a:lnTo>
                  <a:lnTo>
                    <a:pt x="2833652" y="6854501"/>
                  </a:lnTo>
                  <a:lnTo>
                    <a:pt x="2957591" y="6610696"/>
                  </a:lnTo>
                  <a:cubicBezTo>
                    <a:pt x="3557767" y="5512973"/>
                    <a:pt x="4655554" y="4380029"/>
                    <a:pt x="6467089" y="3830261"/>
                  </a:cubicBezTo>
                  <a:cubicBezTo>
                    <a:pt x="7043486" y="3655335"/>
                    <a:pt x="7572905" y="3584816"/>
                    <a:pt x="8055017" y="3588260"/>
                  </a:cubicBezTo>
                  <a:close/>
                  <a:moveTo>
                    <a:pt x="8097901" y="813"/>
                  </a:moveTo>
                  <a:lnTo>
                    <a:pt x="8146241" y="2950"/>
                  </a:lnTo>
                  <a:lnTo>
                    <a:pt x="8146241" y="832990"/>
                  </a:lnTo>
                  <a:lnTo>
                    <a:pt x="7998656" y="834139"/>
                  </a:lnTo>
                  <a:cubicBezTo>
                    <a:pt x="7739087" y="842053"/>
                    <a:pt x="7472761" y="868048"/>
                    <a:pt x="7200508" y="915225"/>
                  </a:cubicBezTo>
                  <a:cubicBezTo>
                    <a:pt x="4296476" y="1418447"/>
                    <a:pt x="2596896" y="3836020"/>
                    <a:pt x="2034116" y="6276348"/>
                  </a:cubicBezTo>
                  <a:cubicBezTo>
                    <a:pt x="1998943" y="6428868"/>
                    <a:pt x="1969102" y="6581519"/>
                    <a:pt x="1944254" y="6733979"/>
                  </a:cubicBezTo>
                  <a:lnTo>
                    <a:pt x="1928439" y="6854501"/>
                  </a:lnTo>
                  <a:lnTo>
                    <a:pt x="0" y="6854501"/>
                  </a:lnTo>
                  <a:lnTo>
                    <a:pt x="24574" y="6613613"/>
                  </a:lnTo>
                  <a:cubicBezTo>
                    <a:pt x="335273" y="3889857"/>
                    <a:pt x="2518602" y="984552"/>
                    <a:pt x="6011043" y="228648"/>
                  </a:cubicBezTo>
                  <a:cubicBezTo>
                    <a:pt x="6775016" y="63294"/>
                    <a:pt x="7466299" y="-8587"/>
                    <a:pt x="8097901" y="8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07ED-7865-475B-9E50-CCFD1B46BA5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D00D6-7A64-4A72-8B0A-5F6002CCA3A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15494B-BFE8-4777-AF01-71B762C424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558" y="5405495"/>
            <a:ext cx="1073066" cy="95085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EF53163-AEC9-4DBC-A9AD-1A16CB2E75ED}"/>
              </a:ext>
            </a:extLst>
          </p:cNvPr>
          <p:cNvGrpSpPr/>
          <p:nvPr userDrawn="1"/>
        </p:nvGrpSpPr>
        <p:grpSpPr>
          <a:xfrm>
            <a:off x="552430" y="298985"/>
            <a:ext cx="971570" cy="971177"/>
            <a:chOff x="2057400" y="3524250"/>
            <a:chExt cx="47091600" cy="4707255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DC5F6B9-3F26-485B-B92F-563F17A007AF}"/>
                </a:ext>
              </a:extLst>
            </p:cNvPr>
            <p:cNvSpPr/>
            <p:nvPr/>
          </p:nvSpPr>
          <p:spPr>
            <a:xfrm>
              <a:off x="2057400" y="3524250"/>
              <a:ext cx="46939200" cy="46010945"/>
            </a:xfrm>
            <a:prstGeom prst="ellipse">
              <a:avLst/>
            </a:prstGeom>
            <a:solidFill>
              <a:srgbClr val="7BCD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A93614-E761-4131-906E-5356DA994CDE}"/>
                </a:ext>
              </a:extLst>
            </p:cNvPr>
            <p:cNvSpPr/>
            <p:nvPr/>
          </p:nvSpPr>
          <p:spPr>
            <a:xfrm>
              <a:off x="4629150" y="5867400"/>
              <a:ext cx="44519850" cy="44729400"/>
            </a:xfrm>
            <a:prstGeom prst="ellipse">
              <a:avLst/>
            </a:prstGeom>
            <a:solidFill>
              <a:srgbClr val="0A6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4918723-1963-453D-9865-C7B4D7D7C328}"/>
                </a:ext>
              </a:extLst>
            </p:cNvPr>
            <p:cNvSpPr/>
            <p:nvPr/>
          </p:nvSpPr>
          <p:spPr>
            <a:xfrm>
              <a:off x="9461953" y="13387890"/>
              <a:ext cx="31457448" cy="37208911"/>
            </a:xfrm>
            <a:custGeom>
              <a:avLst/>
              <a:gdLst>
                <a:gd name="connsiteX0" fmla="*/ 24248327 w 36888685"/>
                <a:gd name="connsiteY0" fmla="*/ 7522417 h 44729399"/>
                <a:gd name="connsiteX1" fmla="*/ 36290249 w 36888685"/>
                <a:gd name="connsiteY1" fmla="*/ 13822203 h 44729399"/>
                <a:gd name="connsiteX2" fmla="*/ 35596829 w 36888685"/>
                <a:gd name="connsiteY2" fmla="*/ 14332743 h 44729399"/>
                <a:gd name="connsiteX3" fmla="*/ 22119429 w 36888685"/>
                <a:gd name="connsiteY3" fmla="*/ 9691687 h 44729399"/>
                <a:gd name="connsiteX4" fmla="*/ 9863137 w 36888685"/>
                <a:gd name="connsiteY4" fmla="*/ 22409943 h 44729399"/>
                <a:gd name="connsiteX5" fmla="*/ 12280105 w 36888685"/>
                <a:gd name="connsiteY5" fmla="*/ 36883179 h 44729399"/>
                <a:gd name="connsiteX6" fmla="*/ 10795907 w 36888685"/>
                <a:gd name="connsiteY6" fmla="*/ 26564659 h 44729399"/>
                <a:gd name="connsiteX7" fmla="*/ 20379529 w 36888685"/>
                <a:gd name="connsiteY7" fmla="*/ 16607063 h 44729399"/>
                <a:gd name="connsiteX8" fmla="*/ 32070945 w 36888685"/>
                <a:gd name="connsiteY8" fmla="*/ 19544823 h 44729399"/>
                <a:gd name="connsiteX9" fmla="*/ 31387321 w 36888685"/>
                <a:gd name="connsiteY9" fmla="*/ 20065159 h 44729399"/>
                <a:gd name="connsiteX10" fmla="*/ 23528561 w 36888685"/>
                <a:gd name="connsiteY10" fmla="*/ 17507743 h 44729399"/>
                <a:gd name="connsiteX11" fmla="*/ 14451805 w 36888685"/>
                <a:gd name="connsiteY11" fmla="*/ 28660723 h 44729399"/>
                <a:gd name="connsiteX12" fmla="*/ 23543417 w 36888685"/>
                <a:gd name="connsiteY12" fmla="*/ 41538523 h 44729399"/>
                <a:gd name="connsiteX13" fmla="*/ 34742913 w 36888685"/>
                <a:gd name="connsiteY13" fmla="*/ 38504335 h 44729399"/>
                <a:gd name="connsiteX14" fmla="*/ 34546353 w 36888685"/>
                <a:gd name="connsiteY14" fmla="*/ 41015215 h 44729399"/>
                <a:gd name="connsiteX15" fmla="*/ 34257801 w 36888685"/>
                <a:gd name="connsiteY15" fmla="*/ 41206039 h 44729399"/>
                <a:gd name="connsiteX16" fmla="*/ 22259923 w 36888685"/>
                <a:gd name="connsiteY16" fmla="*/ 44729399 h 44729399"/>
                <a:gd name="connsiteX17" fmla="*/ 10262051 w 36888685"/>
                <a:gd name="connsiteY17" fmla="*/ 41206039 h 44729399"/>
                <a:gd name="connsiteX18" fmla="*/ 10001626 w 36888685"/>
                <a:gd name="connsiteY18" fmla="*/ 41033815 h 44729399"/>
                <a:gd name="connsiteX19" fmla="*/ 9604564 w 36888685"/>
                <a:gd name="connsiteY19" fmla="*/ 40578315 h 44729399"/>
                <a:gd name="connsiteX20" fmla="*/ 5095875 w 36888685"/>
                <a:gd name="connsiteY20" fmla="*/ 23210043 h 44729399"/>
                <a:gd name="connsiteX21" fmla="*/ 19297649 w 36888685"/>
                <a:gd name="connsiteY21" fmla="*/ 8062912 h 44729399"/>
                <a:gd name="connsiteX22" fmla="*/ 24248327 w 36888685"/>
                <a:gd name="connsiteY22" fmla="*/ 7522417 h 44729399"/>
                <a:gd name="connsiteX23" fmla="*/ 22259923 w 36888685"/>
                <a:gd name="connsiteY23" fmla="*/ 0 h 44729399"/>
                <a:gd name="connsiteX24" fmla="*/ 36827389 w 36888685"/>
                <a:gd name="connsiteY24" fmla="*/ 5453690 h 44729399"/>
                <a:gd name="connsiteX25" fmla="*/ 36888685 w 36888685"/>
                <a:gd name="connsiteY25" fmla="*/ 5508333 h 44729399"/>
                <a:gd name="connsiteX26" fmla="*/ 36515601 w 36888685"/>
                <a:gd name="connsiteY26" fmla="*/ 5193214 h 44729399"/>
                <a:gd name="connsiteX27" fmla="*/ 22650449 w 36888685"/>
                <a:gd name="connsiteY27" fmla="*/ 159544 h 44729399"/>
                <a:gd name="connsiteX28" fmla="*/ 66675 w 36888685"/>
                <a:gd name="connsiteY28" fmla="*/ 21340761 h 44729399"/>
                <a:gd name="connsiteX29" fmla="*/ 8321462 w 36888685"/>
                <a:gd name="connsiteY29" fmla="*/ 39794503 h 44729399"/>
                <a:gd name="connsiteX30" fmla="*/ 8692594 w 36888685"/>
                <a:gd name="connsiteY30" fmla="*/ 40094627 h 44729399"/>
                <a:gd name="connsiteX31" fmla="*/ 8516936 w 36888685"/>
                <a:gd name="connsiteY31" fmla="*/ 39959319 h 44729399"/>
                <a:gd name="connsiteX32" fmla="*/ 0 w 36888685"/>
                <a:gd name="connsiteY32" fmla="*/ 22364699 h 44729399"/>
                <a:gd name="connsiteX33" fmla="*/ 22259923 w 36888685"/>
                <a:gd name="connsiteY33" fmla="*/ 0 h 44729399"/>
                <a:gd name="connsiteX0" fmla="*/ 24248327 w 36888685"/>
                <a:gd name="connsiteY0" fmla="*/ 7522417 h 44729399"/>
                <a:gd name="connsiteX1" fmla="*/ 36290249 w 36888685"/>
                <a:gd name="connsiteY1" fmla="*/ 13822203 h 44729399"/>
                <a:gd name="connsiteX2" fmla="*/ 35596829 w 36888685"/>
                <a:gd name="connsiteY2" fmla="*/ 14332743 h 44729399"/>
                <a:gd name="connsiteX3" fmla="*/ 22119429 w 36888685"/>
                <a:gd name="connsiteY3" fmla="*/ 9691687 h 44729399"/>
                <a:gd name="connsiteX4" fmla="*/ 9863137 w 36888685"/>
                <a:gd name="connsiteY4" fmla="*/ 22409943 h 44729399"/>
                <a:gd name="connsiteX5" fmla="*/ 12280105 w 36888685"/>
                <a:gd name="connsiteY5" fmla="*/ 36883179 h 44729399"/>
                <a:gd name="connsiteX6" fmla="*/ 10795907 w 36888685"/>
                <a:gd name="connsiteY6" fmla="*/ 26564659 h 44729399"/>
                <a:gd name="connsiteX7" fmla="*/ 20379529 w 36888685"/>
                <a:gd name="connsiteY7" fmla="*/ 16607063 h 44729399"/>
                <a:gd name="connsiteX8" fmla="*/ 32070945 w 36888685"/>
                <a:gd name="connsiteY8" fmla="*/ 19544823 h 44729399"/>
                <a:gd name="connsiteX9" fmla="*/ 31387321 w 36888685"/>
                <a:gd name="connsiteY9" fmla="*/ 20065159 h 44729399"/>
                <a:gd name="connsiteX10" fmla="*/ 23528561 w 36888685"/>
                <a:gd name="connsiteY10" fmla="*/ 17507743 h 44729399"/>
                <a:gd name="connsiteX11" fmla="*/ 14451805 w 36888685"/>
                <a:gd name="connsiteY11" fmla="*/ 28660723 h 44729399"/>
                <a:gd name="connsiteX12" fmla="*/ 23543417 w 36888685"/>
                <a:gd name="connsiteY12" fmla="*/ 41538523 h 44729399"/>
                <a:gd name="connsiteX13" fmla="*/ 34742913 w 36888685"/>
                <a:gd name="connsiteY13" fmla="*/ 38504335 h 44729399"/>
                <a:gd name="connsiteX14" fmla="*/ 34546353 w 36888685"/>
                <a:gd name="connsiteY14" fmla="*/ 41015215 h 44729399"/>
                <a:gd name="connsiteX15" fmla="*/ 34257801 w 36888685"/>
                <a:gd name="connsiteY15" fmla="*/ 41206039 h 44729399"/>
                <a:gd name="connsiteX16" fmla="*/ 22259923 w 36888685"/>
                <a:gd name="connsiteY16" fmla="*/ 44729399 h 44729399"/>
                <a:gd name="connsiteX17" fmla="*/ 10262051 w 36888685"/>
                <a:gd name="connsiteY17" fmla="*/ 41206039 h 44729399"/>
                <a:gd name="connsiteX18" fmla="*/ 10001626 w 36888685"/>
                <a:gd name="connsiteY18" fmla="*/ 41033815 h 44729399"/>
                <a:gd name="connsiteX19" fmla="*/ 9604564 w 36888685"/>
                <a:gd name="connsiteY19" fmla="*/ 40578315 h 44729399"/>
                <a:gd name="connsiteX20" fmla="*/ 5095875 w 36888685"/>
                <a:gd name="connsiteY20" fmla="*/ 23210043 h 44729399"/>
                <a:gd name="connsiteX21" fmla="*/ 19297649 w 36888685"/>
                <a:gd name="connsiteY21" fmla="*/ 8062912 h 44729399"/>
                <a:gd name="connsiteX22" fmla="*/ 24248327 w 36888685"/>
                <a:gd name="connsiteY22" fmla="*/ 7522417 h 44729399"/>
                <a:gd name="connsiteX23" fmla="*/ 22259923 w 36888685"/>
                <a:gd name="connsiteY23" fmla="*/ 0 h 44729399"/>
                <a:gd name="connsiteX24" fmla="*/ 36827389 w 36888685"/>
                <a:gd name="connsiteY24" fmla="*/ 5453690 h 44729399"/>
                <a:gd name="connsiteX25" fmla="*/ 36888685 w 36888685"/>
                <a:gd name="connsiteY25" fmla="*/ 5508333 h 44729399"/>
                <a:gd name="connsiteX26" fmla="*/ 36515601 w 36888685"/>
                <a:gd name="connsiteY26" fmla="*/ 5193214 h 44729399"/>
                <a:gd name="connsiteX27" fmla="*/ 22650449 w 36888685"/>
                <a:gd name="connsiteY27" fmla="*/ 159544 h 44729399"/>
                <a:gd name="connsiteX28" fmla="*/ 66675 w 36888685"/>
                <a:gd name="connsiteY28" fmla="*/ 21340761 h 44729399"/>
                <a:gd name="connsiteX29" fmla="*/ 8321462 w 36888685"/>
                <a:gd name="connsiteY29" fmla="*/ 39794503 h 44729399"/>
                <a:gd name="connsiteX30" fmla="*/ 8692594 w 36888685"/>
                <a:gd name="connsiteY30" fmla="*/ 40094627 h 44729399"/>
                <a:gd name="connsiteX31" fmla="*/ 0 w 36888685"/>
                <a:gd name="connsiteY31" fmla="*/ 22364699 h 44729399"/>
                <a:gd name="connsiteX32" fmla="*/ 22259923 w 36888685"/>
                <a:gd name="connsiteY32" fmla="*/ 0 h 44729399"/>
                <a:gd name="connsiteX0" fmla="*/ 24248327 w 36888685"/>
                <a:gd name="connsiteY0" fmla="*/ 7522417 h 44729399"/>
                <a:gd name="connsiteX1" fmla="*/ 36290249 w 36888685"/>
                <a:gd name="connsiteY1" fmla="*/ 13822203 h 44729399"/>
                <a:gd name="connsiteX2" fmla="*/ 35596829 w 36888685"/>
                <a:gd name="connsiteY2" fmla="*/ 14332743 h 44729399"/>
                <a:gd name="connsiteX3" fmla="*/ 22119429 w 36888685"/>
                <a:gd name="connsiteY3" fmla="*/ 9691687 h 44729399"/>
                <a:gd name="connsiteX4" fmla="*/ 9863137 w 36888685"/>
                <a:gd name="connsiteY4" fmla="*/ 22409943 h 44729399"/>
                <a:gd name="connsiteX5" fmla="*/ 12280105 w 36888685"/>
                <a:gd name="connsiteY5" fmla="*/ 36883179 h 44729399"/>
                <a:gd name="connsiteX6" fmla="*/ 10795907 w 36888685"/>
                <a:gd name="connsiteY6" fmla="*/ 26564659 h 44729399"/>
                <a:gd name="connsiteX7" fmla="*/ 20379529 w 36888685"/>
                <a:gd name="connsiteY7" fmla="*/ 16607063 h 44729399"/>
                <a:gd name="connsiteX8" fmla="*/ 32070945 w 36888685"/>
                <a:gd name="connsiteY8" fmla="*/ 19544823 h 44729399"/>
                <a:gd name="connsiteX9" fmla="*/ 31387321 w 36888685"/>
                <a:gd name="connsiteY9" fmla="*/ 20065159 h 44729399"/>
                <a:gd name="connsiteX10" fmla="*/ 23528561 w 36888685"/>
                <a:gd name="connsiteY10" fmla="*/ 17507743 h 44729399"/>
                <a:gd name="connsiteX11" fmla="*/ 14451805 w 36888685"/>
                <a:gd name="connsiteY11" fmla="*/ 28660723 h 44729399"/>
                <a:gd name="connsiteX12" fmla="*/ 23543417 w 36888685"/>
                <a:gd name="connsiteY12" fmla="*/ 41538523 h 44729399"/>
                <a:gd name="connsiteX13" fmla="*/ 34742913 w 36888685"/>
                <a:gd name="connsiteY13" fmla="*/ 38504335 h 44729399"/>
                <a:gd name="connsiteX14" fmla="*/ 34546353 w 36888685"/>
                <a:gd name="connsiteY14" fmla="*/ 41015215 h 44729399"/>
                <a:gd name="connsiteX15" fmla="*/ 34257801 w 36888685"/>
                <a:gd name="connsiteY15" fmla="*/ 41206039 h 44729399"/>
                <a:gd name="connsiteX16" fmla="*/ 22259923 w 36888685"/>
                <a:gd name="connsiteY16" fmla="*/ 44729399 h 44729399"/>
                <a:gd name="connsiteX17" fmla="*/ 10262051 w 36888685"/>
                <a:gd name="connsiteY17" fmla="*/ 41206039 h 44729399"/>
                <a:gd name="connsiteX18" fmla="*/ 10001626 w 36888685"/>
                <a:gd name="connsiteY18" fmla="*/ 41033815 h 44729399"/>
                <a:gd name="connsiteX19" fmla="*/ 9604564 w 36888685"/>
                <a:gd name="connsiteY19" fmla="*/ 40578315 h 44729399"/>
                <a:gd name="connsiteX20" fmla="*/ 5095875 w 36888685"/>
                <a:gd name="connsiteY20" fmla="*/ 23210043 h 44729399"/>
                <a:gd name="connsiteX21" fmla="*/ 19297649 w 36888685"/>
                <a:gd name="connsiteY21" fmla="*/ 8062912 h 44729399"/>
                <a:gd name="connsiteX22" fmla="*/ 24248327 w 36888685"/>
                <a:gd name="connsiteY22" fmla="*/ 7522417 h 44729399"/>
                <a:gd name="connsiteX23" fmla="*/ 22259923 w 36888685"/>
                <a:gd name="connsiteY23" fmla="*/ 0 h 44729399"/>
                <a:gd name="connsiteX24" fmla="*/ 36827389 w 36888685"/>
                <a:gd name="connsiteY24" fmla="*/ 5453690 h 44729399"/>
                <a:gd name="connsiteX25" fmla="*/ 36888685 w 36888685"/>
                <a:gd name="connsiteY25" fmla="*/ 5508333 h 44729399"/>
                <a:gd name="connsiteX26" fmla="*/ 36515601 w 36888685"/>
                <a:gd name="connsiteY26" fmla="*/ 5193214 h 44729399"/>
                <a:gd name="connsiteX27" fmla="*/ 22650449 w 36888685"/>
                <a:gd name="connsiteY27" fmla="*/ 159544 h 44729399"/>
                <a:gd name="connsiteX28" fmla="*/ 66675 w 36888685"/>
                <a:gd name="connsiteY28" fmla="*/ 21340761 h 44729399"/>
                <a:gd name="connsiteX29" fmla="*/ 8321462 w 36888685"/>
                <a:gd name="connsiteY29" fmla="*/ 39794503 h 44729399"/>
                <a:gd name="connsiteX30" fmla="*/ 0 w 36888685"/>
                <a:gd name="connsiteY30" fmla="*/ 22364699 h 44729399"/>
                <a:gd name="connsiteX31" fmla="*/ 22259923 w 36888685"/>
                <a:gd name="connsiteY31" fmla="*/ 0 h 44729399"/>
                <a:gd name="connsiteX0" fmla="*/ 27017761 w 39658119"/>
                <a:gd name="connsiteY0" fmla="*/ 7522417 h 44729399"/>
                <a:gd name="connsiteX1" fmla="*/ 39059683 w 39658119"/>
                <a:gd name="connsiteY1" fmla="*/ 13822203 h 44729399"/>
                <a:gd name="connsiteX2" fmla="*/ 38366263 w 39658119"/>
                <a:gd name="connsiteY2" fmla="*/ 14332743 h 44729399"/>
                <a:gd name="connsiteX3" fmla="*/ 24888863 w 39658119"/>
                <a:gd name="connsiteY3" fmla="*/ 9691687 h 44729399"/>
                <a:gd name="connsiteX4" fmla="*/ 12632571 w 39658119"/>
                <a:gd name="connsiteY4" fmla="*/ 22409943 h 44729399"/>
                <a:gd name="connsiteX5" fmla="*/ 15049539 w 39658119"/>
                <a:gd name="connsiteY5" fmla="*/ 36883179 h 44729399"/>
                <a:gd name="connsiteX6" fmla="*/ 13565341 w 39658119"/>
                <a:gd name="connsiteY6" fmla="*/ 26564659 h 44729399"/>
                <a:gd name="connsiteX7" fmla="*/ 23148963 w 39658119"/>
                <a:gd name="connsiteY7" fmla="*/ 16607063 h 44729399"/>
                <a:gd name="connsiteX8" fmla="*/ 34840379 w 39658119"/>
                <a:gd name="connsiteY8" fmla="*/ 19544823 h 44729399"/>
                <a:gd name="connsiteX9" fmla="*/ 34156755 w 39658119"/>
                <a:gd name="connsiteY9" fmla="*/ 20065159 h 44729399"/>
                <a:gd name="connsiteX10" fmla="*/ 26297995 w 39658119"/>
                <a:gd name="connsiteY10" fmla="*/ 17507743 h 44729399"/>
                <a:gd name="connsiteX11" fmla="*/ 17221239 w 39658119"/>
                <a:gd name="connsiteY11" fmla="*/ 28660723 h 44729399"/>
                <a:gd name="connsiteX12" fmla="*/ 26312851 w 39658119"/>
                <a:gd name="connsiteY12" fmla="*/ 41538523 h 44729399"/>
                <a:gd name="connsiteX13" fmla="*/ 37512347 w 39658119"/>
                <a:gd name="connsiteY13" fmla="*/ 38504335 h 44729399"/>
                <a:gd name="connsiteX14" fmla="*/ 37315787 w 39658119"/>
                <a:gd name="connsiteY14" fmla="*/ 41015215 h 44729399"/>
                <a:gd name="connsiteX15" fmla="*/ 37027235 w 39658119"/>
                <a:gd name="connsiteY15" fmla="*/ 41206039 h 44729399"/>
                <a:gd name="connsiteX16" fmla="*/ 25029357 w 39658119"/>
                <a:gd name="connsiteY16" fmla="*/ 44729399 h 44729399"/>
                <a:gd name="connsiteX17" fmla="*/ 13031485 w 39658119"/>
                <a:gd name="connsiteY17" fmla="*/ 41206039 h 44729399"/>
                <a:gd name="connsiteX18" fmla="*/ 12771060 w 39658119"/>
                <a:gd name="connsiteY18" fmla="*/ 41033815 h 44729399"/>
                <a:gd name="connsiteX19" fmla="*/ 12373998 w 39658119"/>
                <a:gd name="connsiteY19" fmla="*/ 40578315 h 44729399"/>
                <a:gd name="connsiteX20" fmla="*/ 7865309 w 39658119"/>
                <a:gd name="connsiteY20" fmla="*/ 23210043 h 44729399"/>
                <a:gd name="connsiteX21" fmla="*/ 22067083 w 39658119"/>
                <a:gd name="connsiteY21" fmla="*/ 8062912 h 44729399"/>
                <a:gd name="connsiteX22" fmla="*/ 27017761 w 39658119"/>
                <a:gd name="connsiteY22" fmla="*/ 7522417 h 44729399"/>
                <a:gd name="connsiteX23" fmla="*/ 25029357 w 39658119"/>
                <a:gd name="connsiteY23" fmla="*/ 0 h 44729399"/>
                <a:gd name="connsiteX24" fmla="*/ 39596823 w 39658119"/>
                <a:gd name="connsiteY24" fmla="*/ 5453690 h 44729399"/>
                <a:gd name="connsiteX25" fmla="*/ 39658119 w 39658119"/>
                <a:gd name="connsiteY25" fmla="*/ 5508333 h 44729399"/>
                <a:gd name="connsiteX26" fmla="*/ 39285035 w 39658119"/>
                <a:gd name="connsiteY26" fmla="*/ 5193214 h 44729399"/>
                <a:gd name="connsiteX27" fmla="*/ 25419883 w 39658119"/>
                <a:gd name="connsiteY27" fmla="*/ 159544 h 44729399"/>
                <a:gd name="connsiteX28" fmla="*/ 2836109 w 39658119"/>
                <a:gd name="connsiteY28" fmla="*/ 21340761 h 44729399"/>
                <a:gd name="connsiteX29" fmla="*/ 2769434 w 39658119"/>
                <a:gd name="connsiteY29" fmla="*/ 22364699 h 44729399"/>
                <a:gd name="connsiteX30" fmla="*/ 25029357 w 39658119"/>
                <a:gd name="connsiteY30" fmla="*/ 0 h 44729399"/>
                <a:gd name="connsiteX0" fmla="*/ 24181849 w 36822207"/>
                <a:gd name="connsiteY0" fmla="*/ 7522417 h 44729399"/>
                <a:gd name="connsiteX1" fmla="*/ 36223771 w 36822207"/>
                <a:gd name="connsiteY1" fmla="*/ 13822203 h 44729399"/>
                <a:gd name="connsiteX2" fmla="*/ 35530351 w 36822207"/>
                <a:gd name="connsiteY2" fmla="*/ 14332743 h 44729399"/>
                <a:gd name="connsiteX3" fmla="*/ 22052951 w 36822207"/>
                <a:gd name="connsiteY3" fmla="*/ 9691687 h 44729399"/>
                <a:gd name="connsiteX4" fmla="*/ 9796659 w 36822207"/>
                <a:gd name="connsiteY4" fmla="*/ 22409943 h 44729399"/>
                <a:gd name="connsiteX5" fmla="*/ 12213627 w 36822207"/>
                <a:gd name="connsiteY5" fmla="*/ 36883179 h 44729399"/>
                <a:gd name="connsiteX6" fmla="*/ 10729429 w 36822207"/>
                <a:gd name="connsiteY6" fmla="*/ 26564659 h 44729399"/>
                <a:gd name="connsiteX7" fmla="*/ 20313051 w 36822207"/>
                <a:gd name="connsiteY7" fmla="*/ 16607063 h 44729399"/>
                <a:gd name="connsiteX8" fmla="*/ 32004467 w 36822207"/>
                <a:gd name="connsiteY8" fmla="*/ 19544823 h 44729399"/>
                <a:gd name="connsiteX9" fmla="*/ 31320843 w 36822207"/>
                <a:gd name="connsiteY9" fmla="*/ 20065159 h 44729399"/>
                <a:gd name="connsiteX10" fmla="*/ 23462083 w 36822207"/>
                <a:gd name="connsiteY10" fmla="*/ 17507743 h 44729399"/>
                <a:gd name="connsiteX11" fmla="*/ 14385327 w 36822207"/>
                <a:gd name="connsiteY11" fmla="*/ 28660723 h 44729399"/>
                <a:gd name="connsiteX12" fmla="*/ 23476939 w 36822207"/>
                <a:gd name="connsiteY12" fmla="*/ 41538523 h 44729399"/>
                <a:gd name="connsiteX13" fmla="*/ 34676435 w 36822207"/>
                <a:gd name="connsiteY13" fmla="*/ 38504335 h 44729399"/>
                <a:gd name="connsiteX14" fmla="*/ 34479875 w 36822207"/>
                <a:gd name="connsiteY14" fmla="*/ 41015215 h 44729399"/>
                <a:gd name="connsiteX15" fmla="*/ 34191323 w 36822207"/>
                <a:gd name="connsiteY15" fmla="*/ 41206039 h 44729399"/>
                <a:gd name="connsiteX16" fmla="*/ 22193445 w 36822207"/>
                <a:gd name="connsiteY16" fmla="*/ 44729399 h 44729399"/>
                <a:gd name="connsiteX17" fmla="*/ 10195573 w 36822207"/>
                <a:gd name="connsiteY17" fmla="*/ 41206039 h 44729399"/>
                <a:gd name="connsiteX18" fmla="*/ 9935148 w 36822207"/>
                <a:gd name="connsiteY18" fmla="*/ 41033815 h 44729399"/>
                <a:gd name="connsiteX19" fmla="*/ 9538086 w 36822207"/>
                <a:gd name="connsiteY19" fmla="*/ 40578315 h 44729399"/>
                <a:gd name="connsiteX20" fmla="*/ 5029397 w 36822207"/>
                <a:gd name="connsiteY20" fmla="*/ 23210043 h 44729399"/>
                <a:gd name="connsiteX21" fmla="*/ 19231171 w 36822207"/>
                <a:gd name="connsiteY21" fmla="*/ 8062912 h 44729399"/>
                <a:gd name="connsiteX22" fmla="*/ 24181849 w 36822207"/>
                <a:gd name="connsiteY22" fmla="*/ 7522417 h 44729399"/>
                <a:gd name="connsiteX23" fmla="*/ 22193445 w 36822207"/>
                <a:gd name="connsiteY23" fmla="*/ 0 h 44729399"/>
                <a:gd name="connsiteX24" fmla="*/ 36760911 w 36822207"/>
                <a:gd name="connsiteY24" fmla="*/ 5453690 h 44729399"/>
                <a:gd name="connsiteX25" fmla="*/ 36822207 w 36822207"/>
                <a:gd name="connsiteY25" fmla="*/ 5508333 h 44729399"/>
                <a:gd name="connsiteX26" fmla="*/ 36449123 w 36822207"/>
                <a:gd name="connsiteY26" fmla="*/ 5193214 h 44729399"/>
                <a:gd name="connsiteX27" fmla="*/ 22583971 w 36822207"/>
                <a:gd name="connsiteY27" fmla="*/ 159544 h 44729399"/>
                <a:gd name="connsiteX28" fmla="*/ 197 w 36822207"/>
                <a:gd name="connsiteY28" fmla="*/ 21340761 h 44729399"/>
                <a:gd name="connsiteX29" fmla="*/ 22193445 w 36822207"/>
                <a:gd name="connsiteY29" fmla="*/ 0 h 44729399"/>
                <a:gd name="connsiteX0" fmla="*/ 19415526 w 32055884"/>
                <a:gd name="connsiteY0" fmla="*/ 8104116 h 45311098"/>
                <a:gd name="connsiteX1" fmla="*/ 31457448 w 32055884"/>
                <a:gd name="connsiteY1" fmla="*/ 14403902 h 45311098"/>
                <a:gd name="connsiteX2" fmla="*/ 30764028 w 32055884"/>
                <a:gd name="connsiteY2" fmla="*/ 14914442 h 45311098"/>
                <a:gd name="connsiteX3" fmla="*/ 17286628 w 32055884"/>
                <a:gd name="connsiteY3" fmla="*/ 10273386 h 45311098"/>
                <a:gd name="connsiteX4" fmla="*/ 5030336 w 32055884"/>
                <a:gd name="connsiteY4" fmla="*/ 22991642 h 45311098"/>
                <a:gd name="connsiteX5" fmla="*/ 7447304 w 32055884"/>
                <a:gd name="connsiteY5" fmla="*/ 37464878 h 45311098"/>
                <a:gd name="connsiteX6" fmla="*/ 5963106 w 32055884"/>
                <a:gd name="connsiteY6" fmla="*/ 27146358 h 45311098"/>
                <a:gd name="connsiteX7" fmla="*/ 15546728 w 32055884"/>
                <a:gd name="connsiteY7" fmla="*/ 17188762 h 45311098"/>
                <a:gd name="connsiteX8" fmla="*/ 27238144 w 32055884"/>
                <a:gd name="connsiteY8" fmla="*/ 20126522 h 45311098"/>
                <a:gd name="connsiteX9" fmla="*/ 26554520 w 32055884"/>
                <a:gd name="connsiteY9" fmla="*/ 20646858 h 45311098"/>
                <a:gd name="connsiteX10" fmla="*/ 18695760 w 32055884"/>
                <a:gd name="connsiteY10" fmla="*/ 18089442 h 45311098"/>
                <a:gd name="connsiteX11" fmla="*/ 9619004 w 32055884"/>
                <a:gd name="connsiteY11" fmla="*/ 29242422 h 45311098"/>
                <a:gd name="connsiteX12" fmla="*/ 18710616 w 32055884"/>
                <a:gd name="connsiteY12" fmla="*/ 42120222 h 45311098"/>
                <a:gd name="connsiteX13" fmla="*/ 29910112 w 32055884"/>
                <a:gd name="connsiteY13" fmla="*/ 39086034 h 45311098"/>
                <a:gd name="connsiteX14" fmla="*/ 29713552 w 32055884"/>
                <a:gd name="connsiteY14" fmla="*/ 41596914 h 45311098"/>
                <a:gd name="connsiteX15" fmla="*/ 29425000 w 32055884"/>
                <a:gd name="connsiteY15" fmla="*/ 41787738 h 45311098"/>
                <a:gd name="connsiteX16" fmla="*/ 17427122 w 32055884"/>
                <a:gd name="connsiteY16" fmla="*/ 45311098 h 45311098"/>
                <a:gd name="connsiteX17" fmla="*/ 5429250 w 32055884"/>
                <a:gd name="connsiteY17" fmla="*/ 41787738 h 45311098"/>
                <a:gd name="connsiteX18" fmla="*/ 5168825 w 32055884"/>
                <a:gd name="connsiteY18" fmla="*/ 41615514 h 45311098"/>
                <a:gd name="connsiteX19" fmla="*/ 4771763 w 32055884"/>
                <a:gd name="connsiteY19" fmla="*/ 41160014 h 45311098"/>
                <a:gd name="connsiteX20" fmla="*/ 263074 w 32055884"/>
                <a:gd name="connsiteY20" fmla="*/ 23791742 h 45311098"/>
                <a:gd name="connsiteX21" fmla="*/ 14464848 w 32055884"/>
                <a:gd name="connsiteY21" fmla="*/ 8644611 h 45311098"/>
                <a:gd name="connsiteX22" fmla="*/ 19415526 w 32055884"/>
                <a:gd name="connsiteY22" fmla="*/ 8104116 h 45311098"/>
                <a:gd name="connsiteX23" fmla="*/ 17427122 w 32055884"/>
                <a:gd name="connsiteY23" fmla="*/ 581699 h 45311098"/>
                <a:gd name="connsiteX24" fmla="*/ 31994588 w 32055884"/>
                <a:gd name="connsiteY24" fmla="*/ 6035389 h 45311098"/>
                <a:gd name="connsiteX25" fmla="*/ 32055884 w 32055884"/>
                <a:gd name="connsiteY25" fmla="*/ 6090032 h 45311098"/>
                <a:gd name="connsiteX26" fmla="*/ 31682800 w 32055884"/>
                <a:gd name="connsiteY26" fmla="*/ 5774913 h 45311098"/>
                <a:gd name="connsiteX27" fmla="*/ 17817648 w 32055884"/>
                <a:gd name="connsiteY27" fmla="*/ 741243 h 45311098"/>
                <a:gd name="connsiteX28" fmla="*/ 17427122 w 32055884"/>
                <a:gd name="connsiteY28" fmla="*/ 581699 h 45311098"/>
                <a:gd name="connsiteX0" fmla="*/ 19415526 w 31994588"/>
                <a:gd name="connsiteY0" fmla="*/ 8104116 h 45311098"/>
                <a:gd name="connsiteX1" fmla="*/ 31457448 w 31994588"/>
                <a:gd name="connsiteY1" fmla="*/ 14403902 h 45311098"/>
                <a:gd name="connsiteX2" fmla="*/ 30764028 w 31994588"/>
                <a:gd name="connsiteY2" fmla="*/ 14914442 h 45311098"/>
                <a:gd name="connsiteX3" fmla="*/ 17286628 w 31994588"/>
                <a:gd name="connsiteY3" fmla="*/ 10273386 h 45311098"/>
                <a:gd name="connsiteX4" fmla="*/ 5030336 w 31994588"/>
                <a:gd name="connsiteY4" fmla="*/ 22991642 h 45311098"/>
                <a:gd name="connsiteX5" fmla="*/ 7447304 w 31994588"/>
                <a:gd name="connsiteY5" fmla="*/ 37464878 h 45311098"/>
                <a:gd name="connsiteX6" fmla="*/ 5963106 w 31994588"/>
                <a:gd name="connsiteY6" fmla="*/ 27146358 h 45311098"/>
                <a:gd name="connsiteX7" fmla="*/ 15546728 w 31994588"/>
                <a:gd name="connsiteY7" fmla="*/ 17188762 h 45311098"/>
                <a:gd name="connsiteX8" fmla="*/ 27238144 w 31994588"/>
                <a:gd name="connsiteY8" fmla="*/ 20126522 h 45311098"/>
                <a:gd name="connsiteX9" fmla="*/ 26554520 w 31994588"/>
                <a:gd name="connsiteY9" fmla="*/ 20646858 h 45311098"/>
                <a:gd name="connsiteX10" fmla="*/ 18695760 w 31994588"/>
                <a:gd name="connsiteY10" fmla="*/ 18089442 h 45311098"/>
                <a:gd name="connsiteX11" fmla="*/ 9619004 w 31994588"/>
                <a:gd name="connsiteY11" fmla="*/ 29242422 h 45311098"/>
                <a:gd name="connsiteX12" fmla="*/ 18710616 w 31994588"/>
                <a:gd name="connsiteY12" fmla="*/ 42120222 h 45311098"/>
                <a:gd name="connsiteX13" fmla="*/ 29910112 w 31994588"/>
                <a:gd name="connsiteY13" fmla="*/ 39086034 h 45311098"/>
                <a:gd name="connsiteX14" fmla="*/ 29713552 w 31994588"/>
                <a:gd name="connsiteY14" fmla="*/ 41596914 h 45311098"/>
                <a:gd name="connsiteX15" fmla="*/ 29425000 w 31994588"/>
                <a:gd name="connsiteY15" fmla="*/ 41787738 h 45311098"/>
                <a:gd name="connsiteX16" fmla="*/ 17427122 w 31994588"/>
                <a:gd name="connsiteY16" fmla="*/ 45311098 h 45311098"/>
                <a:gd name="connsiteX17" fmla="*/ 5429250 w 31994588"/>
                <a:gd name="connsiteY17" fmla="*/ 41787738 h 45311098"/>
                <a:gd name="connsiteX18" fmla="*/ 5168825 w 31994588"/>
                <a:gd name="connsiteY18" fmla="*/ 41615514 h 45311098"/>
                <a:gd name="connsiteX19" fmla="*/ 4771763 w 31994588"/>
                <a:gd name="connsiteY19" fmla="*/ 41160014 h 45311098"/>
                <a:gd name="connsiteX20" fmla="*/ 263074 w 31994588"/>
                <a:gd name="connsiteY20" fmla="*/ 23791742 h 45311098"/>
                <a:gd name="connsiteX21" fmla="*/ 14464848 w 31994588"/>
                <a:gd name="connsiteY21" fmla="*/ 8644611 h 45311098"/>
                <a:gd name="connsiteX22" fmla="*/ 19415526 w 31994588"/>
                <a:gd name="connsiteY22" fmla="*/ 8104116 h 45311098"/>
                <a:gd name="connsiteX23" fmla="*/ 17427122 w 31994588"/>
                <a:gd name="connsiteY23" fmla="*/ 581699 h 45311098"/>
                <a:gd name="connsiteX24" fmla="*/ 31994588 w 31994588"/>
                <a:gd name="connsiteY24" fmla="*/ 6035389 h 45311098"/>
                <a:gd name="connsiteX25" fmla="*/ 31682800 w 31994588"/>
                <a:gd name="connsiteY25" fmla="*/ 5774913 h 45311098"/>
                <a:gd name="connsiteX26" fmla="*/ 17817648 w 31994588"/>
                <a:gd name="connsiteY26" fmla="*/ 741243 h 45311098"/>
                <a:gd name="connsiteX27" fmla="*/ 17427122 w 31994588"/>
                <a:gd name="connsiteY27" fmla="*/ 581699 h 45311098"/>
                <a:gd name="connsiteX0" fmla="*/ 19415526 w 31683073"/>
                <a:gd name="connsiteY0" fmla="*/ 8104116 h 45311098"/>
                <a:gd name="connsiteX1" fmla="*/ 31457448 w 31683073"/>
                <a:gd name="connsiteY1" fmla="*/ 14403902 h 45311098"/>
                <a:gd name="connsiteX2" fmla="*/ 30764028 w 31683073"/>
                <a:gd name="connsiteY2" fmla="*/ 14914442 h 45311098"/>
                <a:gd name="connsiteX3" fmla="*/ 17286628 w 31683073"/>
                <a:gd name="connsiteY3" fmla="*/ 10273386 h 45311098"/>
                <a:gd name="connsiteX4" fmla="*/ 5030336 w 31683073"/>
                <a:gd name="connsiteY4" fmla="*/ 22991642 h 45311098"/>
                <a:gd name="connsiteX5" fmla="*/ 7447304 w 31683073"/>
                <a:gd name="connsiteY5" fmla="*/ 37464878 h 45311098"/>
                <a:gd name="connsiteX6" fmla="*/ 5963106 w 31683073"/>
                <a:gd name="connsiteY6" fmla="*/ 27146358 h 45311098"/>
                <a:gd name="connsiteX7" fmla="*/ 15546728 w 31683073"/>
                <a:gd name="connsiteY7" fmla="*/ 17188762 h 45311098"/>
                <a:gd name="connsiteX8" fmla="*/ 27238144 w 31683073"/>
                <a:gd name="connsiteY8" fmla="*/ 20126522 h 45311098"/>
                <a:gd name="connsiteX9" fmla="*/ 26554520 w 31683073"/>
                <a:gd name="connsiteY9" fmla="*/ 20646858 h 45311098"/>
                <a:gd name="connsiteX10" fmla="*/ 18695760 w 31683073"/>
                <a:gd name="connsiteY10" fmla="*/ 18089442 h 45311098"/>
                <a:gd name="connsiteX11" fmla="*/ 9619004 w 31683073"/>
                <a:gd name="connsiteY11" fmla="*/ 29242422 h 45311098"/>
                <a:gd name="connsiteX12" fmla="*/ 18710616 w 31683073"/>
                <a:gd name="connsiteY12" fmla="*/ 42120222 h 45311098"/>
                <a:gd name="connsiteX13" fmla="*/ 29910112 w 31683073"/>
                <a:gd name="connsiteY13" fmla="*/ 39086034 h 45311098"/>
                <a:gd name="connsiteX14" fmla="*/ 29713552 w 31683073"/>
                <a:gd name="connsiteY14" fmla="*/ 41596914 h 45311098"/>
                <a:gd name="connsiteX15" fmla="*/ 29425000 w 31683073"/>
                <a:gd name="connsiteY15" fmla="*/ 41787738 h 45311098"/>
                <a:gd name="connsiteX16" fmla="*/ 17427122 w 31683073"/>
                <a:gd name="connsiteY16" fmla="*/ 45311098 h 45311098"/>
                <a:gd name="connsiteX17" fmla="*/ 5429250 w 31683073"/>
                <a:gd name="connsiteY17" fmla="*/ 41787738 h 45311098"/>
                <a:gd name="connsiteX18" fmla="*/ 5168825 w 31683073"/>
                <a:gd name="connsiteY18" fmla="*/ 41615514 h 45311098"/>
                <a:gd name="connsiteX19" fmla="*/ 4771763 w 31683073"/>
                <a:gd name="connsiteY19" fmla="*/ 41160014 h 45311098"/>
                <a:gd name="connsiteX20" fmla="*/ 263074 w 31683073"/>
                <a:gd name="connsiteY20" fmla="*/ 23791742 h 45311098"/>
                <a:gd name="connsiteX21" fmla="*/ 14464848 w 31683073"/>
                <a:gd name="connsiteY21" fmla="*/ 8644611 h 45311098"/>
                <a:gd name="connsiteX22" fmla="*/ 19415526 w 31683073"/>
                <a:gd name="connsiteY22" fmla="*/ 8104116 h 45311098"/>
                <a:gd name="connsiteX23" fmla="*/ 17427122 w 31683073"/>
                <a:gd name="connsiteY23" fmla="*/ 581699 h 45311098"/>
                <a:gd name="connsiteX24" fmla="*/ 31682800 w 31683073"/>
                <a:gd name="connsiteY24" fmla="*/ 5774913 h 45311098"/>
                <a:gd name="connsiteX25" fmla="*/ 17817648 w 31683073"/>
                <a:gd name="connsiteY25" fmla="*/ 741243 h 45311098"/>
                <a:gd name="connsiteX26" fmla="*/ 17427122 w 31683073"/>
                <a:gd name="connsiteY26" fmla="*/ 581699 h 45311098"/>
                <a:gd name="connsiteX0" fmla="*/ 19415526 w 31457448"/>
                <a:gd name="connsiteY0" fmla="*/ 8104116 h 45311098"/>
                <a:gd name="connsiteX1" fmla="*/ 31457448 w 31457448"/>
                <a:gd name="connsiteY1" fmla="*/ 14403902 h 45311098"/>
                <a:gd name="connsiteX2" fmla="*/ 30764028 w 31457448"/>
                <a:gd name="connsiteY2" fmla="*/ 14914442 h 45311098"/>
                <a:gd name="connsiteX3" fmla="*/ 17286628 w 31457448"/>
                <a:gd name="connsiteY3" fmla="*/ 10273386 h 45311098"/>
                <a:gd name="connsiteX4" fmla="*/ 5030336 w 31457448"/>
                <a:gd name="connsiteY4" fmla="*/ 22991642 h 45311098"/>
                <a:gd name="connsiteX5" fmla="*/ 7447304 w 31457448"/>
                <a:gd name="connsiteY5" fmla="*/ 37464878 h 45311098"/>
                <a:gd name="connsiteX6" fmla="*/ 5963106 w 31457448"/>
                <a:gd name="connsiteY6" fmla="*/ 27146358 h 45311098"/>
                <a:gd name="connsiteX7" fmla="*/ 15546728 w 31457448"/>
                <a:gd name="connsiteY7" fmla="*/ 17188762 h 45311098"/>
                <a:gd name="connsiteX8" fmla="*/ 27238144 w 31457448"/>
                <a:gd name="connsiteY8" fmla="*/ 20126522 h 45311098"/>
                <a:gd name="connsiteX9" fmla="*/ 26554520 w 31457448"/>
                <a:gd name="connsiteY9" fmla="*/ 20646858 h 45311098"/>
                <a:gd name="connsiteX10" fmla="*/ 18695760 w 31457448"/>
                <a:gd name="connsiteY10" fmla="*/ 18089442 h 45311098"/>
                <a:gd name="connsiteX11" fmla="*/ 9619004 w 31457448"/>
                <a:gd name="connsiteY11" fmla="*/ 29242422 h 45311098"/>
                <a:gd name="connsiteX12" fmla="*/ 18710616 w 31457448"/>
                <a:gd name="connsiteY12" fmla="*/ 42120222 h 45311098"/>
                <a:gd name="connsiteX13" fmla="*/ 29910112 w 31457448"/>
                <a:gd name="connsiteY13" fmla="*/ 39086034 h 45311098"/>
                <a:gd name="connsiteX14" fmla="*/ 29713552 w 31457448"/>
                <a:gd name="connsiteY14" fmla="*/ 41596914 h 45311098"/>
                <a:gd name="connsiteX15" fmla="*/ 29425000 w 31457448"/>
                <a:gd name="connsiteY15" fmla="*/ 41787738 h 45311098"/>
                <a:gd name="connsiteX16" fmla="*/ 17427122 w 31457448"/>
                <a:gd name="connsiteY16" fmla="*/ 45311098 h 45311098"/>
                <a:gd name="connsiteX17" fmla="*/ 5429250 w 31457448"/>
                <a:gd name="connsiteY17" fmla="*/ 41787738 h 45311098"/>
                <a:gd name="connsiteX18" fmla="*/ 5168825 w 31457448"/>
                <a:gd name="connsiteY18" fmla="*/ 41615514 h 45311098"/>
                <a:gd name="connsiteX19" fmla="*/ 4771763 w 31457448"/>
                <a:gd name="connsiteY19" fmla="*/ 41160014 h 45311098"/>
                <a:gd name="connsiteX20" fmla="*/ 263074 w 31457448"/>
                <a:gd name="connsiteY20" fmla="*/ 23791742 h 45311098"/>
                <a:gd name="connsiteX21" fmla="*/ 14464848 w 31457448"/>
                <a:gd name="connsiteY21" fmla="*/ 8644611 h 45311098"/>
                <a:gd name="connsiteX22" fmla="*/ 19415526 w 31457448"/>
                <a:gd name="connsiteY22" fmla="*/ 8104116 h 45311098"/>
                <a:gd name="connsiteX23" fmla="*/ 17427122 w 31457448"/>
                <a:gd name="connsiteY23" fmla="*/ 581699 h 45311098"/>
                <a:gd name="connsiteX24" fmla="*/ 17817648 w 31457448"/>
                <a:gd name="connsiteY24" fmla="*/ 741243 h 45311098"/>
                <a:gd name="connsiteX25" fmla="*/ 17427122 w 31457448"/>
                <a:gd name="connsiteY25" fmla="*/ 581699 h 45311098"/>
                <a:gd name="connsiteX0" fmla="*/ 19415526 w 31457448"/>
                <a:gd name="connsiteY0" fmla="*/ 1929 h 37208911"/>
                <a:gd name="connsiteX1" fmla="*/ 31457448 w 31457448"/>
                <a:gd name="connsiteY1" fmla="*/ 6301715 h 37208911"/>
                <a:gd name="connsiteX2" fmla="*/ 30764028 w 31457448"/>
                <a:gd name="connsiteY2" fmla="*/ 6812255 h 37208911"/>
                <a:gd name="connsiteX3" fmla="*/ 17286628 w 31457448"/>
                <a:gd name="connsiteY3" fmla="*/ 2171199 h 37208911"/>
                <a:gd name="connsiteX4" fmla="*/ 5030336 w 31457448"/>
                <a:gd name="connsiteY4" fmla="*/ 14889455 h 37208911"/>
                <a:gd name="connsiteX5" fmla="*/ 7447304 w 31457448"/>
                <a:gd name="connsiteY5" fmla="*/ 29362691 h 37208911"/>
                <a:gd name="connsiteX6" fmla="*/ 5963106 w 31457448"/>
                <a:gd name="connsiteY6" fmla="*/ 19044171 h 37208911"/>
                <a:gd name="connsiteX7" fmla="*/ 15546728 w 31457448"/>
                <a:gd name="connsiteY7" fmla="*/ 9086575 h 37208911"/>
                <a:gd name="connsiteX8" fmla="*/ 27238144 w 31457448"/>
                <a:gd name="connsiteY8" fmla="*/ 12024335 h 37208911"/>
                <a:gd name="connsiteX9" fmla="*/ 26554520 w 31457448"/>
                <a:gd name="connsiteY9" fmla="*/ 12544671 h 37208911"/>
                <a:gd name="connsiteX10" fmla="*/ 18695760 w 31457448"/>
                <a:gd name="connsiteY10" fmla="*/ 9987255 h 37208911"/>
                <a:gd name="connsiteX11" fmla="*/ 9619004 w 31457448"/>
                <a:gd name="connsiteY11" fmla="*/ 21140235 h 37208911"/>
                <a:gd name="connsiteX12" fmla="*/ 18710616 w 31457448"/>
                <a:gd name="connsiteY12" fmla="*/ 34018035 h 37208911"/>
                <a:gd name="connsiteX13" fmla="*/ 29910112 w 31457448"/>
                <a:gd name="connsiteY13" fmla="*/ 30983847 h 37208911"/>
                <a:gd name="connsiteX14" fmla="*/ 29713552 w 31457448"/>
                <a:gd name="connsiteY14" fmla="*/ 33494727 h 37208911"/>
                <a:gd name="connsiteX15" fmla="*/ 29425000 w 31457448"/>
                <a:gd name="connsiteY15" fmla="*/ 33685551 h 37208911"/>
                <a:gd name="connsiteX16" fmla="*/ 17427122 w 31457448"/>
                <a:gd name="connsiteY16" fmla="*/ 37208911 h 37208911"/>
                <a:gd name="connsiteX17" fmla="*/ 5429250 w 31457448"/>
                <a:gd name="connsiteY17" fmla="*/ 33685551 h 37208911"/>
                <a:gd name="connsiteX18" fmla="*/ 5168825 w 31457448"/>
                <a:gd name="connsiteY18" fmla="*/ 33513327 h 37208911"/>
                <a:gd name="connsiteX19" fmla="*/ 4771763 w 31457448"/>
                <a:gd name="connsiteY19" fmla="*/ 33057827 h 37208911"/>
                <a:gd name="connsiteX20" fmla="*/ 263074 w 31457448"/>
                <a:gd name="connsiteY20" fmla="*/ 15689555 h 37208911"/>
                <a:gd name="connsiteX21" fmla="*/ 14464848 w 31457448"/>
                <a:gd name="connsiteY21" fmla="*/ 542424 h 37208911"/>
                <a:gd name="connsiteX22" fmla="*/ 19415526 w 31457448"/>
                <a:gd name="connsiteY22" fmla="*/ 1929 h 3720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457448" h="37208911">
                  <a:moveTo>
                    <a:pt x="19415526" y="1929"/>
                  </a:moveTo>
                  <a:cubicBezTo>
                    <a:pt x="24766808" y="81572"/>
                    <a:pt x="28312216" y="2620700"/>
                    <a:pt x="31457448" y="6301715"/>
                  </a:cubicBezTo>
                  <a:lnTo>
                    <a:pt x="30764028" y="6812255"/>
                  </a:lnTo>
                  <a:cubicBezTo>
                    <a:pt x="29465448" y="5500979"/>
                    <a:pt x="24175900" y="977399"/>
                    <a:pt x="17286628" y="2171199"/>
                  </a:cubicBezTo>
                  <a:cubicBezTo>
                    <a:pt x="10397356" y="3364999"/>
                    <a:pt x="6365424" y="9100237"/>
                    <a:pt x="5030336" y="14889455"/>
                  </a:cubicBezTo>
                  <a:cubicBezTo>
                    <a:pt x="3695250" y="20678671"/>
                    <a:pt x="5598661" y="26547263"/>
                    <a:pt x="7447304" y="29362691"/>
                  </a:cubicBezTo>
                  <a:cubicBezTo>
                    <a:pt x="5662161" y="26177371"/>
                    <a:pt x="5299002" y="22280647"/>
                    <a:pt x="5963106" y="19044171"/>
                  </a:cubicBezTo>
                  <a:cubicBezTo>
                    <a:pt x="6627209" y="15807695"/>
                    <a:pt x="9295784" y="10983623"/>
                    <a:pt x="15546728" y="9086575"/>
                  </a:cubicBezTo>
                  <a:cubicBezTo>
                    <a:pt x="21797672" y="7189527"/>
                    <a:pt x="25719584" y="10468585"/>
                    <a:pt x="27238144" y="12024335"/>
                  </a:cubicBezTo>
                  <a:lnTo>
                    <a:pt x="26554520" y="12544671"/>
                  </a:lnTo>
                  <a:cubicBezTo>
                    <a:pt x="25088580" y="11345427"/>
                    <a:pt x="22537520" y="9811963"/>
                    <a:pt x="18695760" y="9987255"/>
                  </a:cubicBezTo>
                  <a:cubicBezTo>
                    <a:pt x="14854004" y="10162547"/>
                    <a:pt x="10226128" y="13325105"/>
                    <a:pt x="9619004" y="21140235"/>
                  </a:cubicBezTo>
                  <a:cubicBezTo>
                    <a:pt x="9011880" y="28955363"/>
                    <a:pt x="14261968" y="33520435"/>
                    <a:pt x="18710616" y="34018035"/>
                  </a:cubicBezTo>
                  <a:cubicBezTo>
                    <a:pt x="23159268" y="34515635"/>
                    <a:pt x="27179612" y="33485747"/>
                    <a:pt x="29910112" y="30983847"/>
                  </a:cubicBezTo>
                  <a:lnTo>
                    <a:pt x="29713552" y="33494727"/>
                  </a:lnTo>
                  <a:lnTo>
                    <a:pt x="29425000" y="33685551"/>
                  </a:lnTo>
                  <a:cubicBezTo>
                    <a:pt x="25962680" y="35915727"/>
                    <a:pt x="21845214" y="37208911"/>
                    <a:pt x="17427122" y="37208911"/>
                  </a:cubicBezTo>
                  <a:cubicBezTo>
                    <a:pt x="13009032" y="37208911"/>
                    <a:pt x="8891566" y="35915727"/>
                    <a:pt x="5429250" y="33685551"/>
                  </a:cubicBezTo>
                  <a:lnTo>
                    <a:pt x="5168825" y="33513327"/>
                  </a:lnTo>
                  <a:lnTo>
                    <a:pt x="4771763" y="33057827"/>
                  </a:lnTo>
                  <a:cubicBezTo>
                    <a:pt x="51882" y="27487379"/>
                    <a:pt x="-450969" y="21949231"/>
                    <a:pt x="263074" y="15689555"/>
                  </a:cubicBezTo>
                  <a:cubicBezTo>
                    <a:pt x="1000150" y="9227955"/>
                    <a:pt x="6179686" y="2335664"/>
                    <a:pt x="14464848" y="542424"/>
                  </a:cubicBezTo>
                  <a:cubicBezTo>
                    <a:pt x="16277228" y="150152"/>
                    <a:pt x="17917168" y="-20371"/>
                    <a:pt x="19415526" y="1929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0"/>
            </a:p>
          </p:txBody>
        </p:sp>
      </p:grp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00EAE353-48D8-49B8-A3A0-36C3A6E1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02" y="104986"/>
            <a:ext cx="96120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79A899-F5B4-4BC4-9E28-B6DCD2DF80AB}"/>
              </a:ext>
            </a:extLst>
          </p:cNvPr>
          <p:cNvCxnSpPr/>
          <p:nvPr userDrawn="1"/>
        </p:nvCxnSpPr>
        <p:spPr>
          <a:xfrm>
            <a:off x="614855" y="1430549"/>
            <a:ext cx="10738944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336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838200" y="0"/>
            <a:ext cx="11353801" cy="6858001"/>
            <a:chOff x="838200" y="0"/>
            <a:chExt cx="11353801" cy="6858001"/>
          </a:xfrm>
        </p:grpSpPr>
        <p:sp>
          <p:nvSpPr>
            <p:cNvPr id="25" name="Freeform 24"/>
            <p:cNvSpPr/>
            <p:nvPr userDrawn="1"/>
          </p:nvSpPr>
          <p:spPr>
            <a:xfrm>
              <a:off x="838200" y="0"/>
              <a:ext cx="11353800" cy="6858000"/>
            </a:xfrm>
            <a:custGeom>
              <a:avLst/>
              <a:gdLst>
                <a:gd name="connsiteX0" fmla="*/ 1777528 w 11353800"/>
                <a:gd name="connsiteY0" fmla="*/ 0 h 6858000"/>
                <a:gd name="connsiteX1" fmla="*/ 11353800 w 11353800"/>
                <a:gd name="connsiteY1" fmla="*/ 0 h 6858000"/>
                <a:gd name="connsiteX2" fmla="*/ 11353800 w 11353800"/>
                <a:gd name="connsiteY2" fmla="*/ 6858000 h 6858000"/>
                <a:gd name="connsiteX3" fmla="*/ 92991 w 11353800"/>
                <a:gd name="connsiteY3" fmla="*/ 6858000 h 6858000"/>
                <a:gd name="connsiteX4" fmla="*/ 51078 w 11353800"/>
                <a:gd name="connsiteY4" fmla="*/ 6534683 h 6858000"/>
                <a:gd name="connsiteX5" fmla="*/ 0 w 11353800"/>
                <a:gd name="connsiteY5" fmla="*/ 5543171 h 6858000"/>
                <a:gd name="connsiteX6" fmla="*/ 1689592 w 11353800"/>
                <a:gd name="connsiteY6" fmla="*/ 12121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53800" h="6858000">
                  <a:moveTo>
                    <a:pt x="1777528" y="0"/>
                  </a:moveTo>
                  <a:lnTo>
                    <a:pt x="11353800" y="0"/>
                  </a:lnTo>
                  <a:lnTo>
                    <a:pt x="11353800" y="6858000"/>
                  </a:lnTo>
                  <a:lnTo>
                    <a:pt x="92991" y="6858000"/>
                  </a:lnTo>
                  <a:lnTo>
                    <a:pt x="51078" y="6534683"/>
                  </a:lnTo>
                  <a:cubicBezTo>
                    <a:pt x="17302" y="6208682"/>
                    <a:pt x="0" y="5877907"/>
                    <a:pt x="0" y="5543171"/>
                  </a:cubicBezTo>
                  <a:cubicBezTo>
                    <a:pt x="0" y="3534756"/>
                    <a:pt x="622872" y="1668942"/>
                    <a:pt x="1689592" y="121213"/>
                  </a:cubicBezTo>
                  <a:close/>
                </a:path>
              </a:pathLst>
            </a:custGeom>
            <a:solidFill>
              <a:srgbClr val="F8F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0"/>
            </a:p>
          </p:txBody>
        </p:sp>
        <p:sp>
          <p:nvSpPr>
            <p:cNvPr id="26" name="Freeform 25"/>
            <p:cNvSpPr/>
            <p:nvPr userDrawn="1"/>
          </p:nvSpPr>
          <p:spPr>
            <a:xfrm>
              <a:off x="1922270" y="0"/>
              <a:ext cx="10269731" cy="6858000"/>
            </a:xfrm>
            <a:custGeom>
              <a:avLst/>
              <a:gdLst>
                <a:gd name="connsiteX0" fmla="*/ 2370355 w 10269731"/>
                <a:gd name="connsiteY0" fmla="*/ 0 h 6858000"/>
                <a:gd name="connsiteX1" fmla="*/ 10269731 w 10269731"/>
                <a:gd name="connsiteY1" fmla="*/ 0 h 6858000"/>
                <a:gd name="connsiteX2" fmla="*/ 10269731 w 10269731"/>
                <a:gd name="connsiteY2" fmla="*/ 6858000 h 6858000"/>
                <a:gd name="connsiteX3" fmla="*/ 20693 w 10269731"/>
                <a:gd name="connsiteY3" fmla="*/ 6858000 h 6858000"/>
                <a:gd name="connsiteX4" fmla="*/ 12210 w 10269731"/>
                <a:gd name="connsiteY4" fmla="*/ 6745909 h 6858000"/>
                <a:gd name="connsiteX5" fmla="*/ 0 w 10269731"/>
                <a:gd name="connsiteY5" fmla="*/ 6260776 h 6858000"/>
                <a:gd name="connsiteX6" fmla="*/ 2142672 w 10269731"/>
                <a:gd name="connsiteY6" fmla="*/ 2640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69731" h="6858000">
                  <a:moveTo>
                    <a:pt x="2370355" y="0"/>
                  </a:moveTo>
                  <a:lnTo>
                    <a:pt x="10269731" y="0"/>
                  </a:lnTo>
                  <a:lnTo>
                    <a:pt x="10269731" y="6858000"/>
                  </a:lnTo>
                  <a:lnTo>
                    <a:pt x="20693" y="6858000"/>
                  </a:lnTo>
                  <a:lnTo>
                    <a:pt x="12210" y="6745909"/>
                  </a:lnTo>
                  <a:cubicBezTo>
                    <a:pt x="4103" y="6585226"/>
                    <a:pt x="0" y="6423483"/>
                    <a:pt x="0" y="6260776"/>
                  </a:cubicBezTo>
                  <a:cubicBezTo>
                    <a:pt x="0" y="3982888"/>
                    <a:pt x="804100" y="1893691"/>
                    <a:pt x="2142672" y="264083"/>
                  </a:cubicBezTo>
                  <a:close/>
                </a:path>
              </a:pathLst>
            </a:custGeom>
            <a:solidFill>
              <a:srgbClr val="E2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 userDrawn="1"/>
          </p:nvSpPr>
          <p:spPr>
            <a:xfrm>
              <a:off x="4045760" y="3500"/>
              <a:ext cx="8146241" cy="6854501"/>
            </a:xfrm>
            <a:custGeom>
              <a:avLst/>
              <a:gdLst>
                <a:gd name="connsiteX0" fmla="*/ 8055017 w 8146241"/>
                <a:gd name="connsiteY0" fmla="*/ 3588260 h 6854501"/>
                <a:gd name="connsiteX1" fmla="*/ 8146241 w 8146241"/>
                <a:gd name="connsiteY1" fmla="*/ 3590909 h 6854501"/>
                <a:gd name="connsiteX2" fmla="*/ 8146241 w 8146241"/>
                <a:gd name="connsiteY2" fmla="*/ 4206213 h 6854501"/>
                <a:gd name="connsiteX3" fmla="*/ 8091785 w 8146241"/>
                <a:gd name="connsiteY3" fmla="*/ 4204301 h 6854501"/>
                <a:gd name="connsiteX4" fmla="*/ 7794499 w 8146241"/>
                <a:gd name="connsiteY4" fmla="*/ 4209925 h 6854501"/>
                <a:gd name="connsiteX5" fmla="*/ 4446444 w 8146241"/>
                <a:gd name="connsiteY5" fmla="*/ 6797261 h 6854501"/>
                <a:gd name="connsiteX6" fmla="*/ 4424177 w 8146241"/>
                <a:gd name="connsiteY6" fmla="*/ 6854501 h 6854501"/>
                <a:gd name="connsiteX7" fmla="*/ 2833652 w 8146241"/>
                <a:gd name="connsiteY7" fmla="*/ 6854501 h 6854501"/>
                <a:gd name="connsiteX8" fmla="*/ 2957591 w 8146241"/>
                <a:gd name="connsiteY8" fmla="*/ 6610696 h 6854501"/>
                <a:gd name="connsiteX9" fmla="*/ 6467089 w 8146241"/>
                <a:gd name="connsiteY9" fmla="*/ 3830261 h 6854501"/>
                <a:gd name="connsiteX10" fmla="*/ 8055017 w 8146241"/>
                <a:gd name="connsiteY10" fmla="*/ 3588260 h 6854501"/>
                <a:gd name="connsiteX11" fmla="*/ 8097901 w 8146241"/>
                <a:gd name="connsiteY11" fmla="*/ 813 h 6854501"/>
                <a:gd name="connsiteX12" fmla="*/ 8146241 w 8146241"/>
                <a:gd name="connsiteY12" fmla="*/ 2950 h 6854501"/>
                <a:gd name="connsiteX13" fmla="*/ 8146241 w 8146241"/>
                <a:gd name="connsiteY13" fmla="*/ 832990 h 6854501"/>
                <a:gd name="connsiteX14" fmla="*/ 7998656 w 8146241"/>
                <a:gd name="connsiteY14" fmla="*/ 834139 h 6854501"/>
                <a:gd name="connsiteX15" fmla="*/ 7200508 w 8146241"/>
                <a:gd name="connsiteY15" fmla="*/ 915225 h 6854501"/>
                <a:gd name="connsiteX16" fmla="*/ 2034116 w 8146241"/>
                <a:gd name="connsiteY16" fmla="*/ 6276348 h 6854501"/>
                <a:gd name="connsiteX17" fmla="*/ 1944254 w 8146241"/>
                <a:gd name="connsiteY17" fmla="*/ 6733979 h 6854501"/>
                <a:gd name="connsiteX18" fmla="*/ 1928439 w 8146241"/>
                <a:gd name="connsiteY18" fmla="*/ 6854501 h 6854501"/>
                <a:gd name="connsiteX19" fmla="*/ 0 w 8146241"/>
                <a:gd name="connsiteY19" fmla="*/ 6854501 h 6854501"/>
                <a:gd name="connsiteX20" fmla="*/ 24574 w 8146241"/>
                <a:gd name="connsiteY20" fmla="*/ 6613613 h 6854501"/>
                <a:gd name="connsiteX21" fmla="*/ 6011043 w 8146241"/>
                <a:gd name="connsiteY21" fmla="*/ 228648 h 6854501"/>
                <a:gd name="connsiteX22" fmla="*/ 8097901 w 8146241"/>
                <a:gd name="connsiteY22" fmla="*/ 813 h 6854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146241" h="6854501">
                  <a:moveTo>
                    <a:pt x="8055017" y="3588260"/>
                  </a:moveTo>
                  <a:lnTo>
                    <a:pt x="8146241" y="3590909"/>
                  </a:lnTo>
                  <a:lnTo>
                    <a:pt x="8146241" y="4206213"/>
                  </a:lnTo>
                  <a:lnTo>
                    <a:pt x="8091785" y="4204301"/>
                  </a:lnTo>
                  <a:cubicBezTo>
                    <a:pt x="7994801" y="4203502"/>
                    <a:pt x="7895713" y="4205307"/>
                    <a:pt x="7794499" y="4209925"/>
                  </a:cubicBezTo>
                  <a:cubicBezTo>
                    <a:pt x="6579939" y="4265343"/>
                    <a:pt x="5178980" y="5029073"/>
                    <a:pt x="4446444" y="6797261"/>
                  </a:cubicBezTo>
                  <a:lnTo>
                    <a:pt x="4424177" y="6854501"/>
                  </a:lnTo>
                  <a:lnTo>
                    <a:pt x="2833652" y="6854501"/>
                  </a:lnTo>
                  <a:lnTo>
                    <a:pt x="2957591" y="6610696"/>
                  </a:lnTo>
                  <a:cubicBezTo>
                    <a:pt x="3557767" y="5512973"/>
                    <a:pt x="4655554" y="4380029"/>
                    <a:pt x="6467089" y="3830261"/>
                  </a:cubicBezTo>
                  <a:cubicBezTo>
                    <a:pt x="7043486" y="3655335"/>
                    <a:pt x="7572905" y="3584816"/>
                    <a:pt x="8055017" y="3588260"/>
                  </a:cubicBezTo>
                  <a:close/>
                  <a:moveTo>
                    <a:pt x="8097901" y="813"/>
                  </a:moveTo>
                  <a:lnTo>
                    <a:pt x="8146241" y="2950"/>
                  </a:lnTo>
                  <a:lnTo>
                    <a:pt x="8146241" y="832990"/>
                  </a:lnTo>
                  <a:lnTo>
                    <a:pt x="7998656" y="834139"/>
                  </a:lnTo>
                  <a:cubicBezTo>
                    <a:pt x="7739087" y="842053"/>
                    <a:pt x="7472761" y="868048"/>
                    <a:pt x="7200508" y="915225"/>
                  </a:cubicBezTo>
                  <a:cubicBezTo>
                    <a:pt x="4296476" y="1418447"/>
                    <a:pt x="2596896" y="3836020"/>
                    <a:pt x="2034116" y="6276348"/>
                  </a:cubicBezTo>
                  <a:cubicBezTo>
                    <a:pt x="1998943" y="6428868"/>
                    <a:pt x="1969102" y="6581519"/>
                    <a:pt x="1944254" y="6733979"/>
                  </a:cubicBezTo>
                  <a:lnTo>
                    <a:pt x="1928439" y="6854501"/>
                  </a:lnTo>
                  <a:lnTo>
                    <a:pt x="0" y="6854501"/>
                  </a:lnTo>
                  <a:lnTo>
                    <a:pt x="24574" y="6613613"/>
                  </a:lnTo>
                  <a:cubicBezTo>
                    <a:pt x="335273" y="3889857"/>
                    <a:pt x="2518602" y="984552"/>
                    <a:pt x="6011043" y="228648"/>
                  </a:cubicBezTo>
                  <a:cubicBezTo>
                    <a:pt x="6775016" y="63294"/>
                    <a:pt x="7466299" y="-8587"/>
                    <a:pt x="8097901" y="8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838200" y="3143617"/>
            <a:ext cx="10515600" cy="1204547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0A6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838200" y="4462010"/>
            <a:ext cx="105156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90722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6C3BD3D-A2C6-4C0A-BDBE-48348B57D76D}"/>
              </a:ext>
            </a:extLst>
          </p:cNvPr>
          <p:cNvGrpSpPr/>
          <p:nvPr userDrawn="1"/>
        </p:nvGrpSpPr>
        <p:grpSpPr>
          <a:xfrm>
            <a:off x="838200" y="0"/>
            <a:ext cx="11353801" cy="6858001"/>
            <a:chOff x="838200" y="0"/>
            <a:chExt cx="11353801" cy="6858001"/>
          </a:xfrm>
        </p:grpSpPr>
        <p:sp>
          <p:nvSpPr>
            <p:cNvPr id="16" name="Freeform 24">
              <a:extLst>
                <a:ext uri="{FF2B5EF4-FFF2-40B4-BE49-F238E27FC236}">
                  <a16:creationId xmlns:a16="http://schemas.microsoft.com/office/drawing/2014/main" id="{471E72AB-5B22-4A87-A3E1-D9E22499B468}"/>
                </a:ext>
              </a:extLst>
            </p:cNvPr>
            <p:cNvSpPr/>
            <p:nvPr userDrawn="1"/>
          </p:nvSpPr>
          <p:spPr>
            <a:xfrm>
              <a:off x="838200" y="0"/>
              <a:ext cx="11353800" cy="6858000"/>
            </a:xfrm>
            <a:custGeom>
              <a:avLst/>
              <a:gdLst>
                <a:gd name="connsiteX0" fmla="*/ 1777528 w 11353800"/>
                <a:gd name="connsiteY0" fmla="*/ 0 h 6858000"/>
                <a:gd name="connsiteX1" fmla="*/ 11353800 w 11353800"/>
                <a:gd name="connsiteY1" fmla="*/ 0 h 6858000"/>
                <a:gd name="connsiteX2" fmla="*/ 11353800 w 11353800"/>
                <a:gd name="connsiteY2" fmla="*/ 6858000 h 6858000"/>
                <a:gd name="connsiteX3" fmla="*/ 92991 w 11353800"/>
                <a:gd name="connsiteY3" fmla="*/ 6858000 h 6858000"/>
                <a:gd name="connsiteX4" fmla="*/ 51078 w 11353800"/>
                <a:gd name="connsiteY4" fmla="*/ 6534683 h 6858000"/>
                <a:gd name="connsiteX5" fmla="*/ 0 w 11353800"/>
                <a:gd name="connsiteY5" fmla="*/ 5543171 h 6858000"/>
                <a:gd name="connsiteX6" fmla="*/ 1689592 w 11353800"/>
                <a:gd name="connsiteY6" fmla="*/ 12121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53800" h="6858000">
                  <a:moveTo>
                    <a:pt x="1777528" y="0"/>
                  </a:moveTo>
                  <a:lnTo>
                    <a:pt x="11353800" y="0"/>
                  </a:lnTo>
                  <a:lnTo>
                    <a:pt x="11353800" y="6858000"/>
                  </a:lnTo>
                  <a:lnTo>
                    <a:pt x="92991" y="6858000"/>
                  </a:lnTo>
                  <a:lnTo>
                    <a:pt x="51078" y="6534683"/>
                  </a:lnTo>
                  <a:cubicBezTo>
                    <a:pt x="17302" y="6208682"/>
                    <a:pt x="0" y="5877907"/>
                    <a:pt x="0" y="5543171"/>
                  </a:cubicBezTo>
                  <a:cubicBezTo>
                    <a:pt x="0" y="3534756"/>
                    <a:pt x="622872" y="1668942"/>
                    <a:pt x="1689592" y="121213"/>
                  </a:cubicBezTo>
                  <a:close/>
                </a:path>
              </a:pathLst>
            </a:custGeom>
            <a:solidFill>
              <a:srgbClr val="F8F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0"/>
            </a:p>
          </p:txBody>
        </p:sp>
        <p:sp>
          <p:nvSpPr>
            <p:cNvPr id="17" name="Freeform 25">
              <a:extLst>
                <a:ext uri="{FF2B5EF4-FFF2-40B4-BE49-F238E27FC236}">
                  <a16:creationId xmlns:a16="http://schemas.microsoft.com/office/drawing/2014/main" id="{E93BC174-CC52-42C1-B7C1-65DCD53B4223}"/>
                </a:ext>
              </a:extLst>
            </p:cNvPr>
            <p:cNvSpPr/>
            <p:nvPr userDrawn="1"/>
          </p:nvSpPr>
          <p:spPr>
            <a:xfrm>
              <a:off x="1922270" y="0"/>
              <a:ext cx="10269731" cy="6858000"/>
            </a:xfrm>
            <a:custGeom>
              <a:avLst/>
              <a:gdLst>
                <a:gd name="connsiteX0" fmla="*/ 2370355 w 10269731"/>
                <a:gd name="connsiteY0" fmla="*/ 0 h 6858000"/>
                <a:gd name="connsiteX1" fmla="*/ 10269731 w 10269731"/>
                <a:gd name="connsiteY1" fmla="*/ 0 h 6858000"/>
                <a:gd name="connsiteX2" fmla="*/ 10269731 w 10269731"/>
                <a:gd name="connsiteY2" fmla="*/ 6858000 h 6858000"/>
                <a:gd name="connsiteX3" fmla="*/ 20693 w 10269731"/>
                <a:gd name="connsiteY3" fmla="*/ 6858000 h 6858000"/>
                <a:gd name="connsiteX4" fmla="*/ 12210 w 10269731"/>
                <a:gd name="connsiteY4" fmla="*/ 6745909 h 6858000"/>
                <a:gd name="connsiteX5" fmla="*/ 0 w 10269731"/>
                <a:gd name="connsiteY5" fmla="*/ 6260776 h 6858000"/>
                <a:gd name="connsiteX6" fmla="*/ 2142672 w 10269731"/>
                <a:gd name="connsiteY6" fmla="*/ 2640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69731" h="6858000">
                  <a:moveTo>
                    <a:pt x="2370355" y="0"/>
                  </a:moveTo>
                  <a:lnTo>
                    <a:pt x="10269731" y="0"/>
                  </a:lnTo>
                  <a:lnTo>
                    <a:pt x="10269731" y="6858000"/>
                  </a:lnTo>
                  <a:lnTo>
                    <a:pt x="20693" y="6858000"/>
                  </a:lnTo>
                  <a:lnTo>
                    <a:pt x="12210" y="6745909"/>
                  </a:lnTo>
                  <a:cubicBezTo>
                    <a:pt x="4103" y="6585226"/>
                    <a:pt x="0" y="6423483"/>
                    <a:pt x="0" y="6260776"/>
                  </a:cubicBezTo>
                  <a:cubicBezTo>
                    <a:pt x="0" y="3982888"/>
                    <a:pt x="804100" y="1893691"/>
                    <a:pt x="2142672" y="264083"/>
                  </a:cubicBezTo>
                  <a:close/>
                </a:path>
              </a:pathLst>
            </a:custGeom>
            <a:solidFill>
              <a:srgbClr val="E2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875966F8-0AF8-4578-AAD0-17C81522A5A3}"/>
                </a:ext>
              </a:extLst>
            </p:cNvPr>
            <p:cNvSpPr/>
            <p:nvPr userDrawn="1"/>
          </p:nvSpPr>
          <p:spPr>
            <a:xfrm>
              <a:off x="4045760" y="3500"/>
              <a:ext cx="8146241" cy="6854501"/>
            </a:xfrm>
            <a:custGeom>
              <a:avLst/>
              <a:gdLst>
                <a:gd name="connsiteX0" fmla="*/ 8055017 w 8146241"/>
                <a:gd name="connsiteY0" fmla="*/ 3588260 h 6854501"/>
                <a:gd name="connsiteX1" fmla="*/ 8146241 w 8146241"/>
                <a:gd name="connsiteY1" fmla="*/ 3590909 h 6854501"/>
                <a:gd name="connsiteX2" fmla="*/ 8146241 w 8146241"/>
                <a:gd name="connsiteY2" fmla="*/ 4206213 h 6854501"/>
                <a:gd name="connsiteX3" fmla="*/ 8091785 w 8146241"/>
                <a:gd name="connsiteY3" fmla="*/ 4204301 h 6854501"/>
                <a:gd name="connsiteX4" fmla="*/ 7794499 w 8146241"/>
                <a:gd name="connsiteY4" fmla="*/ 4209925 h 6854501"/>
                <a:gd name="connsiteX5" fmla="*/ 4446444 w 8146241"/>
                <a:gd name="connsiteY5" fmla="*/ 6797261 h 6854501"/>
                <a:gd name="connsiteX6" fmla="*/ 4424177 w 8146241"/>
                <a:gd name="connsiteY6" fmla="*/ 6854501 h 6854501"/>
                <a:gd name="connsiteX7" fmla="*/ 2833652 w 8146241"/>
                <a:gd name="connsiteY7" fmla="*/ 6854501 h 6854501"/>
                <a:gd name="connsiteX8" fmla="*/ 2957591 w 8146241"/>
                <a:gd name="connsiteY8" fmla="*/ 6610696 h 6854501"/>
                <a:gd name="connsiteX9" fmla="*/ 6467089 w 8146241"/>
                <a:gd name="connsiteY9" fmla="*/ 3830261 h 6854501"/>
                <a:gd name="connsiteX10" fmla="*/ 8055017 w 8146241"/>
                <a:gd name="connsiteY10" fmla="*/ 3588260 h 6854501"/>
                <a:gd name="connsiteX11" fmla="*/ 8097901 w 8146241"/>
                <a:gd name="connsiteY11" fmla="*/ 813 h 6854501"/>
                <a:gd name="connsiteX12" fmla="*/ 8146241 w 8146241"/>
                <a:gd name="connsiteY12" fmla="*/ 2950 h 6854501"/>
                <a:gd name="connsiteX13" fmla="*/ 8146241 w 8146241"/>
                <a:gd name="connsiteY13" fmla="*/ 832990 h 6854501"/>
                <a:gd name="connsiteX14" fmla="*/ 7998656 w 8146241"/>
                <a:gd name="connsiteY14" fmla="*/ 834139 h 6854501"/>
                <a:gd name="connsiteX15" fmla="*/ 7200508 w 8146241"/>
                <a:gd name="connsiteY15" fmla="*/ 915225 h 6854501"/>
                <a:gd name="connsiteX16" fmla="*/ 2034116 w 8146241"/>
                <a:gd name="connsiteY16" fmla="*/ 6276348 h 6854501"/>
                <a:gd name="connsiteX17" fmla="*/ 1944254 w 8146241"/>
                <a:gd name="connsiteY17" fmla="*/ 6733979 h 6854501"/>
                <a:gd name="connsiteX18" fmla="*/ 1928439 w 8146241"/>
                <a:gd name="connsiteY18" fmla="*/ 6854501 h 6854501"/>
                <a:gd name="connsiteX19" fmla="*/ 0 w 8146241"/>
                <a:gd name="connsiteY19" fmla="*/ 6854501 h 6854501"/>
                <a:gd name="connsiteX20" fmla="*/ 24574 w 8146241"/>
                <a:gd name="connsiteY20" fmla="*/ 6613613 h 6854501"/>
                <a:gd name="connsiteX21" fmla="*/ 6011043 w 8146241"/>
                <a:gd name="connsiteY21" fmla="*/ 228648 h 6854501"/>
                <a:gd name="connsiteX22" fmla="*/ 8097901 w 8146241"/>
                <a:gd name="connsiteY22" fmla="*/ 813 h 6854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146241" h="6854501">
                  <a:moveTo>
                    <a:pt x="8055017" y="3588260"/>
                  </a:moveTo>
                  <a:lnTo>
                    <a:pt x="8146241" y="3590909"/>
                  </a:lnTo>
                  <a:lnTo>
                    <a:pt x="8146241" y="4206213"/>
                  </a:lnTo>
                  <a:lnTo>
                    <a:pt x="8091785" y="4204301"/>
                  </a:lnTo>
                  <a:cubicBezTo>
                    <a:pt x="7994801" y="4203502"/>
                    <a:pt x="7895713" y="4205307"/>
                    <a:pt x="7794499" y="4209925"/>
                  </a:cubicBezTo>
                  <a:cubicBezTo>
                    <a:pt x="6579939" y="4265343"/>
                    <a:pt x="5178980" y="5029073"/>
                    <a:pt x="4446444" y="6797261"/>
                  </a:cubicBezTo>
                  <a:lnTo>
                    <a:pt x="4424177" y="6854501"/>
                  </a:lnTo>
                  <a:lnTo>
                    <a:pt x="2833652" y="6854501"/>
                  </a:lnTo>
                  <a:lnTo>
                    <a:pt x="2957591" y="6610696"/>
                  </a:lnTo>
                  <a:cubicBezTo>
                    <a:pt x="3557767" y="5512973"/>
                    <a:pt x="4655554" y="4380029"/>
                    <a:pt x="6467089" y="3830261"/>
                  </a:cubicBezTo>
                  <a:cubicBezTo>
                    <a:pt x="7043486" y="3655335"/>
                    <a:pt x="7572905" y="3584816"/>
                    <a:pt x="8055017" y="3588260"/>
                  </a:cubicBezTo>
                  <a:close/>
                  <a:moveTo>
                    <a:pt x="8097901" y="813"/>
                  </a:moveTo>
                  <a:lnTo>
                    <a:pt x="8146241" y="2950"/>
                  </a:lnTo>
                  <a:lnTo>
                    <a:pt x="8146241" y="832990"/>
                  </a:lnTo>
                  <a:lnTo>
                    <a:pt x="7998656" y="834139"/>
                  </a:lnTo>
                  <a:cubicBezTo>
                    <a:pt x="7739087" y="842053"/>
                    <a:pt x="7472761" y="868048"/>
                    <a:pt x="7200508" y="915225"/>
                  </a:cubicBezTo>
                  <a:cubicBezTo>
                    <a:pt x="4296476" y="1418447"/>
                    <a:pt x="2596896" y="3836020"/>
                    <a:pt x="2034116" y="6276348"/>
                  </a:cubicBezTo>
                  <a:cubicBezTo>
                    <a:pt x="1998943" y="6428868"/>
                    <a:pt x="1969102" y="6581519"/>
                    <a:pt x="1944254" y="6733979"/>
                  </a:cubicBezTo>
                  <a:lnTo>
                    <a:pt x="1928439" y="6854501"/>
                  </a:lnTo>
                  <a:lnTo>
                    <a:pt x="0" y="6854501"/>
                  </a:lnTo>
                  <a:lnTo>
                    <a:pt x="24574" y="6613613"/>
                  </a:lnTo>
                  <a:cubicBezTo>
                    <a:pt x="335273" y="3889857"/>
                    <a:pt x="2518602" y="984552"/>
                    <a:pt x="6011043" y="228648"/>
                  </a:cubicBezTo>
                  <a:cubicBezTo>
                    <a:pt x="6775016" y="63294"/>
                    <a:pt x="7466299" y="-8587"/>
                    <a:pt x="8097901" y="8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34ECA78-FCD9-46A3-B568-8F0A8F5445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30" y="298985"/>
            <a:ext cx="4402671" cy="97117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14825" y="3343275"/>
            <a:ext cx="7038975" cy="2833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Title (Affiliation to UH Cancer Center first)</a:t>
            </a:r>
          </a:p>
          <a:p>
            <a:pPr lvl="0"/>
            <a:r>
              <a:rPr lang="en-US" dirty="0"/>
              <a:t>Department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(Please replace the picture to the left with your picture.)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07ED-7865-475B-9E50-CCFD1B46BA5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D00D6-7A64-4A72-8B0A-5F6002CCA3A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8F0AD7B-EB79-4B1D-8AD4-0CC775C78D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866900"/>
            <a:ext cx="3221038" cy="43100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468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DBC42E6-9721-46CD-B78E-634AF95B7A1D}"/>
              </a:ext>
            </a:extLst>
          </p:cNvPr>
          <p:cNvGrpSpPr/>
          <p:nvPr userDrawn="1"/>
        </p:nvGrpSpPr>
        <p:grpSpPr>
          <a:xfrm>
            <a:off x="838200" y="0"/>
            <a:ext cx="11353801" cy="6858001"/>
            <a:chOff x="838200" y="0"/>
            <a:chExt cx="11353801" cy="6858001"/>
          </a:xfrm>
        </p:grpSpPr>
        <p:sp>
          <p:nvSpPr>
            <p:cNvPr id="9" name="Freeform 24">
              <a:extLst>
                <a:ext uri="{FF2B5EF4-FFF2-40B4-BE49-F238E27FC236}">
                  <a16:creationId xmlns:a16="http://schemas.microsoft.com/office/drawing/2014/main" id="{25181E82-42DD-4A38-A7D4-6BCEC649022B}"/>
                </a:ext>
              </a:extLst>
            </p:cNvPr>
            <p:cNvSpPr/>
            <p:nvPr userDrawn="1"/>
          </p:nvSpPr>
          <p:spPr>
            <a:xfrm>
              <a:off x="838200" y="0"/>
              <a:ext cx="11353800" cy="6858000"/>
            </a:xfrm>
            <a:custGeom>
              <a:avLst/>
              <a:gdLst>
                <a:gd name="connsiteX0" fmla="*/ 1777528 w 11353800"/>
                <a:gd name="connsiteY0" fmla="*/ 0 h 6858000"/>
                <a:gd name="connsiteX1" fmla="*/ 11353800 w 11353800"/>
                <a:gd name="connsiteY1" fmla="*/ 0 h 6858000"/>
                <a:gd name="connsiteX2" fmla="*/ 11353800 w 11353800"/>
                <a:gd name="connsiteY2" fmla="*/ 6858000 h 6858000"/>
                <a:gd name="connsiteX3" fmla="*/ 92991 w 11353800"/>
                <a:gd name="connsiteY3" fmla="*/ 6858000 h 6858000"/>
                <a:gd name="connsiteX4" fmla="*/ 51078 w 11353800"/>
                <a:gd name="connsiteY4" fmla="*/ 6534683 h 6858000"/>
                <a:gd name="connsiteX5" fmla="*/ 0 w 11353800"/>
                <a:gd name="connsiteY5" fmla="*/ 5543171 h 6858000"/>
                <a:gd name="connsiteX6" fmla="*/ 1689592 w 11353800"/>
                <a:gd name="connsiteY6" fmla="*/ 12121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53800" h="6858000">
                  <a:moveTo>
                    <a:pt x="1777528" y="0"/>
                  </a:moveTo>
                  <a:lnTo>
                    <a:pt x="11353800" y="0"/>
                  </a:lnTo>
                  <a:lnTo>
                    <a:pt x="11353800" y="6858000"/>
                  </a:lnTo>
                  <a:lnTo>
                    <a:pt x="92991" y="6858000"/>
                  </a:lnTo>
                  <a:lnTo>
                    <a:pt x="51078" y="6534683"/>
                  </a:lnTo>
                  <a:cubicBezTo>
                    <a:pt x="17302" y="6208682"/>
                    <a:pt x="0" y="5877907"/>
                    <a:pt x="0" y="5543171"/>
                  </a:cubicBezTo>
                  <a:cubicBezTo>
                    <a:pt x="0" y="3534756"/>
                    <a:pt x="622872" y="1668942"/>
                    <a:pt x="1689592" y="121213"/>
                  </a:cubicBezTo>
                  <a:close/>
                </a:path>
              </a:pathLst>
            </a:custGeom>
            <a:solidFill>
              <a:srgbClr val="F8F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0"/>
            </a:p>
          </p:txBody>
        </p:sp>
        <p:sp>
          <p:nvSpPr>
            <p:cNvPr id="10" name="Freeform 25">
              <a:extLst>
                <a:ext uri="{FF2B5EF4-FFF2-40B4-BE49-F238E27FC236}">
                  <a16:creationId xmlns:a16="http://schemas.microsoft.com/office/drawing/2014/main" id="{936B3A70-DEDA-46DE-8A95-3A2D8480E97E}"/>
                </a:ext>
              </a:extLst>
            </p:cNvPr>
            <p:cNvSpPr/>
            <p:nvPr userDrawn="1"/>
          </p:nvSpPr>
          <p:spPr>
            <a:xfrm>
              <a:off x="1922270" y="0"/>
              <a:ext cx="10269731" cy="6858000"/>
            </a:xfrm>
            <a:custGeom>
              <a:avLst/>
              <a:gdLst>
                <a:gd name="connsiteX0" fmla="*/ 2370355 w 10269731"/>
                <a:gd name="connsiteY0" fmla="*/ 0 h 6858000"/>
                <a:gd name="connsiteX1" fmla="*/ 10269731 w 10269731"/>
                <a:gd name="connsiteY1" fmla="*/ 0 h 6858000"/>
                <a:gd name="connsiteX2" fmla="*/ 10269731 w 10269731"/>
                <a:gd name="connsiteY2" fmla="*/ 6858000 h 6858000"/>
                <a:gd name="connsiteX3" fmla="*/ 20693 w 10269731"/>
                <a:gd name="connsiteY3" fmla="*/ 6858000 h 6858000"/>
                <a:gd name="connsiteX4" fmla="*/ 12210 w 10269731"/>
                <a:gd name="connsiteY4" fmla="*/ 6745909 h 6858000"/>
                <a:gd name="connsiteX5" fmla="*/ 0 w 10269731"/>
                <a:gd name="connsiteY5" fmla="*/ 6260776 h 6858000"/>
                <a:gd name="connsiteX6" fmla="*/ 2142672 w 10269731"/>
                <a:gd name="connsiteY6" fmla="*/ 2640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69731" h="6858000">
                  <a:moveTo>
                    <a:pt x="2370355" y="0"/>
                  </a:moveTo>
                  <a:lnTo>
                    <a:pt x="10269731" y="0"/>
                  </a:lnTo>
                  <a:lnTo>
                    <a:pt x="10269731" y="6858000"/>
                  </a:lnTo>
                  <a:lnTo>
                    <a:pt x="20693" y="6858000"/>
                  </a:lnTo>
                  <a:lnTo>
                    <a:pt x="12210" y="6745909"/>
                  </a:lnTo>
                  <a:cubicBezTo>
                    <a:pt x="4103" y="6585226"/>
                    <a:pt x="0" y="6423483"/>
                    <a:pt x="0" y="6260776"/>
                  </a:cubicBezTo>
                  <a:cubicBezTo>
                    <a:pt x="0" y="3982888"/>
                    <a:pt x="804100" y="1893691"/>
                    <a:pt x="2142672" y="264083"/>
                  </a:cubicBezTo>
                  <a:close/>
                </a:path>
              </a:pathLst>
            </a:custGeom>
            <a:solidFill>
              <a:srgbClr val="E2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26">
              <a:extLst>
                <a:ext uri="{FF2B5EF4-FFF2-40B4-BE49-F238E27FC236}">
                  <a16:creationId xmlns:a16="http://schemas.microsoft.com/office/drawing/2014/main" id="{BB43D3F3-C1E3-48A5-B323-44032556CCD2}"/>
                </a:ext>
              </a:extLst>
            </p:cNvPr>
            <p:cNvSpPr/>
            <p:nvPr userDrawn="1"/>
          </p:nvSpPr>
          <p:spPr>
            <a:xfrm>
              <a:off x="4045760" y="3500"/>
              <a:ext cx="8146241" cy="6854501"/>
            </a:xfrm>
            <a:custGeom>
              <a:avLst/>
              <a:gdLst>
                <a:gd name="connsiteX0" fmla="*/ 8055017 w 8146241"/>
                <a:gd name="connsiteY0" fmla="*/ 3588260 h 6854501"/>
                <a:gd name="connsiteX1" fmla="*/ 8146241 w 8146241"/>
                <a:gd name="connsiteY1" fmla="*/ 3590909 h 6854501"/>
                <a:gd name="connsiteX2" fmla="*/ 8146241 w 8146241"/>
                <a:gd name="connsiteY2" fmla="*/ 4206213 h 6854501"/>
                <a:gd name="connsiteX3" fmla="*/ 8091785 w 8146241"/>
                <a:gd name="connsiteY3" fmla="*/ 4204301 h 6854501"/>
                <a:gd name="connsiteX4" fmla="*/ 7794499 w 8146241"/>
                <a:gd name="connsiteY4" fmla="*/ 4209925 h 6854501"/>
                <a:gd name="connsiteX5" fmla="*/ 4446444 w 8146241"/>
                <a:gd name="connsiteY5" fmla="*/ 6797261 h 6854501"/>
                <a:gd name="connsiteX6" fmla="*/ 4424177 w 8146241"/>
                <a:gd name="connsiteY6" fmla="*/ 6854501 h 6854501"/>
                <a:gd name="connsiteX7" fmla="*/ 2833652 w 8146241"/>
                <a:gd name="connsiteY7" fmla="*/ 6854501 h 6854501"/>
                <a:gd name="connsiteX8" fmla="*/ 2957591 w 8146241"/>
                <a:gd name="connsiteY8" fmla="*/ 6610696 h 6854501"/>
                <a:gd name="connsiteX9" fmla="*/ 6467089 w 8146241"/>
                <a:gd name="connsiteY9" fmla="*/ 3830261 h 6854501"/>
                <a:gd name="connsiteX10" fmla="*/ 8055017 w 8146241"/>
                <a:gd name="connsiteY10" fmla="*/ 3588260 h 6854501"/>
                <a:gd name="connsiteX11" fmla="*/ 8097901 w 8146241"/>
                <a:gd name="connsiteY11" fmla="*/ 813 h 6854501"/>
                <a:gd name="connsiteX12" fmla="*/ 8146241 w 8146241"/>
                <a:gd name="connsiteY12" fmla="*/ 2950 h 6854501"/>
                <a:gd name="connsiteX13" fmla="*/ 8146241 w 8146241"/>
                <a:gd name="connsiteY13" fmla="*/ 832990 h 6854501"/>
                <a:gd name="connsiteX14" fmla="*/ 7998656 w 8146241"/>
                <a:gd name="connsiteY14" fmla="*/ 834139 h 6854501"/>
                <a:gd name="connsiteX15" fmla="*/ 7200508 w 8146241"/>
                <a:gd name="connsiteY15" fmla="*/ 915225 h 6854501"/>
                <a:gd name="connsiteX16" fmla="*/ 2034116 w 8146241"/>
                <a:gd name="connsiteY16" fmla="*/ 6276348 h 6854501"/>
                <a:gd name="connsiteX17" fmla="*/ 1944254 w 8146241"/>
                <a:gd name="connsiteY17" fmla="*/ 6733979 h 6854501"/>
                <a:gd name="connsiteX18" fmla="*/ 1928439 w 8146241"/>
                <a:gd name="connsiteY18" fmla="*/ 6854501 h 6854501"/>
                <a:gd name="connsiteX19" fmla="*/ 0 w 8146241"/>
                <a:gd name="connsiteY19" fmla="*/ 6854501 h 6854501"/>
                <a:gd name="connsiteX20" fmla="*/ 24574 w 8146241"/>
                <a:gd name="connsiteY20" fmla="*/ 6613613 h 6854501"/>
                <a:gd name="connsiteX21" fmla="*/ 6011043 w 8146241"/>
                <a:gd name="connsiteY21" fmla="*/ 228648 h 6854501"/>
                <a:gd name="connsiteX22" fmla="*/ 8097901 w 8146241"/>
                <a:gd name="connsiteY22" fmla="*/ 813 h 6854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146241" h="6854501">
                  <a:moveTo>
                    <a:pt x="8055017" y="3588260"/>
                  </a:moveTo>
                  <a:lnTo>
                    <a:pt x="8146241" y="3590909"/>
                  </a:lnTo>
                  <a:lnTo>
                    <a:pt x="8146241" y="4206213"/>
                  </a:lnTo>
                  <a:lnTo>
                    <a:pt x="8091785" y="4204301"/>
                  </a:lnTo>
                  <a:cubicBezTo>
                    <a:pt x="7994801" y="4203502"/>
                    <a:pt x="7895713" y="4205307"/>
                    <a:pt x="7794499" y="4209925"/>
                  </a:cubicBezTo>
                  <a:cubicBezTo>
                    <a:pt x="6579939" y="4265343"/>
                    <a:pt x="5178980" y="5029073"/>
                    <a:pt x="4446444" y="6797261"/>
                  </a:cubicBezTo>
                  <a:lnTo>
                    <a:pt x="4424177" y="6854501"/>
                  </a:lnTo>
                  <a:lnTo>
                    <a:pt x="2833652" y="6854501"/>
                  </a:lnTo>
                  <a:lnTo>
                    <a:pt x="2957591" y="6610696"/>
                  </a:lnTo>
                  <a:cubicBezTo>
                    <a:pt x="3557767" y="5512973"/>
                    <a:pt x="4655554" y="4380029"/>
                    <a:pt x="6467089" y="3830261"/>
                  </a:cubicBezTo>
                  <a:cubicBezTo>
                    <a:pt x="7043486" y="3655335"/>
                    <a:pt x="7572905" y="3584816"/>
                    <a:pt x="8055017" y="3588260"/>
                  </a:cubicBezTo>
                  <a:close/>
                  <a:moveTo>
                    <a:pt x="8097901" y="813"/>
                  </a:moveTo>
                  <a:lnTo>
                    <a:pt x="8146241" y="2950"/>
                  </a:lnTo>
                  <a:lnTo>
                    <a:pt x="8146241" y="832990"/>
                  </a:lnTo>
                  <a:lnTo>
                    <a:pt x="7998656" y="834139"/>
                  </a:lnTo>
                  <a:cubicBezTo>
                    <a:pt x="7739087" y="842053"/>
                    <a:pt x="7472761" y="868048"/>
                    <a:pt x="7200508" y="915225"/>
                  </a:cubicBezTo>
                  <a:cubicBezTo>
                    <a:pt x="4296476" y="1418447"/>
                    <a:pt x="2596896" y="3836020"/>
                    <a:pt x="2034116" y="6276348"/>
                  </a:cubicBezTo>
                  <a:cubicBezTo>
                    <a:pt x="1998943" y="6428868"/>
                    <a:pt x="1969102" y="6581519"/>
                    <a:pt x="1944254" y="6733979"/>
                  </a:cubicBezTo>
                  <a:lnTo>
                    <a:pt x="1928439" y="6854501"/>
                  </a:lnTo>
                  <a:lnTo>
                    <a:pt x="0" y="6854501"/>
                  </a:lnTo>
                  <a:lnTo>
                    <a:pt x="24574" y="6613613"/>
                  </a:lnTo>
                  <a:cubicBezTo>
                    <a:pt x="335273" y="3889857"/>
                    <a:pt x="2518602" y="984552"/>
                    <a:pt x="6011043" y="228648"/>
                  </a:cubicBezTo>
                  <a:cubicBezTo>
                    <a:pt x="6775016" y="63294"/>
                    <a:pt x="7466299" y="-8587"/>
                    <a:pt x="8097901" y="8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07ED-7865-475B-9E50-CCFD1B46BA5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D00D6-7A64-4A72-8B0A-5F6002CCA3A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741702" y="104986"/>
            <a:ext cx="96120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035D4A6-89BA-46C1-A07D-3B156E082BD7}"/>
              </a:ext>
            </a:extLst>
          </p:cNvPr>
          <p:cNvGrpSpPr/>
          <p:nvPr userDrawn="1"/>
        </p:nvGrpSpPr>
        <p:grpSpPr>
          <a:xfrm>
            <a:off x="552430" y="298985"/>
            <a:ext cx="971570" cy="971177"/>
            <a:chOff x="2057400" y="3524250"/>
            <a:chExt cx="47091600" cy="4707255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B322F48-E9AB-4453-BCA7-CF651B05D260}"/>
                </a:ext>
              </a:extLst>
            </p:cNvPr>
            <p:cNvSpPr/>
            <p:nvPr/>
          </p:nvSpPr>
          <p:spPr>
            <a:xfrm>
              <a:off x="2057400" y="3524250"/>
              <a:ext cx="46939200" cy="46010945"/>
            </a:xfrm>
            <a:prstGeom prst="ellipse">
              <a:avLst/>
            </a:prstGeom>
            <a:solidFill>
              <a:srgbClr val="7BCD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0C40881-BA1F-4F5A-86C9-E099009B31D1}"/>
                </a:ext>
              </a:extLst>
            </p:cNvPr>
            <p:cNvSpPr/>
            <p:nvPr/>
          </p:nvSpPr>
          <p:spPr>
            <a:xfrm>
              <a:off x="4629150" y="5867400"/>
              <a:ext cx="44519850" cy="44729400"/>
            </a:xfrm>
            <a:prstGeom prst="ellipse">
              <a:avLst/>
            </a:prstGeom>
            <a:solidFill>
              <a:srgbClr val="0A6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DD964BDF-AB21-4123-87F5-B3280BAFD974}"/>
                </a:ext>
              </a:extLst>
            </p:cNvPr>
            <p:cNvSpPr/>
            <p:nvPr/>
          </p:nvSpPr>
          <p:spPr>
            <a:xfrm>
              <a:off x="9461953" y="13387890"/>
              <a:ext cx="31457448" cy="37208911"/>
            </a:xfrm>
            <a:custGeom>
              <a:avLst/>
              <a:gdLst>
                <a:gd name="connsiteX0" fmla="*/ 24248327 w 36888685"/>
                <a:gd name="connsiteY0" fmla="*/ 7522417 h 44729399"/>
                <a:gd name="connsiteX1" fmla="*/ 36290249 w 36888685"/>
                <a:gd name="connsiteY1" fmla="*/ 13822203 h 44729399"/>
                <a:gd name="connsiteX2" fmla="*/ 35596829 w 36888685"/>
                <a:gd name="connsiteY2" fmla="*/ 14332743 h 44729399"/>
                <a:gd name="connsiteX3" fmla="*/ 22119429 w 36888685"/>
                <a:gd name="connsiteY3" fmla="*/ 9691687 h 44729399"/>
                <a:gd name="connsiteX4" fmla="*/ 9863137 w 36888685"/>
                <a:gd name="connsiteY4" fmla="*/ 22409943 h 44729399"/>
                <a:gd name="connsiteX5" fmla="*/ 12280105 w 36888685"/>
                <a:gd name="connsiteY5" fmla="*/ 36883179 h 44729399"/>
                <a:gd name="connsiteX6" fmla="*/ 10795907 w 36888685"/>
                <a:gd name="connsiteY6" fmla="*/ 26564659 h 44729399"/>
                <a:gd name="connsiteX7" fmla="*/ 20379529 w 36888685"/>
                <a:gd name="connsiteY7" fmla="*/ 16607063 h 44729399"/>
                <a:gd name="connsiteX8" fmla="*/ 32070945 w 36888685"/>
                <a:gd name="connsiteY8" fmla="*/ 19544823 h 44729399"/>
                <a:gd name="connsiteX9" fmla="*/ 31387321 w 36888685"/>
                <a:gd name="connsiteY9" fmla="*/ 20065159 h 44729399"/>
                <a:gd name="connsiteX10" fmla="*/ 23528561 w 36888685"/>
                <a:gd name="connsiteY10" fmla="*/ 17507743 h 44729399"/>
                <a:gd name="connsiteX11" fmla="*/ 14451805 w 36888685"/>
                <a:gd name="connsiteY11" fmla="*/ 28660723 h 44729399"/>
                <a:gd name="connsiteX12" fmla="*/ 23543417 w 36888685"/>
                <a:gd name="connsiteY12" fmla="*/ 41538523 h 44729399"/>
                <a:gd name="connsiteX13" fmla="*/ 34742913 w 36888685"/>
                <a:gd name="connsiteY13" fmla="*/ 38504335 h 44729399"/>
                <a:gd name="connsiteX14" fmla="*/ 34546353 w 36888685"/>
                <a:gd name="connsiteY14" fmla="*/ 41015215 h 44729399"/>
                <a:gd name="connsiteX15" fmla="*/ 34257801 w 36888685"/>
                <a:gd name="connsiteY15" fmla="*/ 41206039 h 44729399"/>
                <a:gd name="connsiteX16" fmla="*/ 22259923 w 36888685"/>
                <a:gd name="connsiteY16" fmla="*/ 44729399 h 44729399"/>
                <a:gd name="connsiteX17" fmla="*/ 10262051 w 36888685"/>
                <a:gd name="connsiteY17" fmla="*/ 41206039 h 44729399"/>
                <a:gd name="connsiteX18" fmla="*/ 10001626 w 36888685"/>
                <a:gd name="connsiteY18" fmla="*/ 41033815 h 44729399"/>
                <a:gd name="connsiteX19" fmla="*/ 9604564 w 36888685"/>
                <a:gd name="connsiteY19" fmla="*/ 40578315 h 44729399"/>
                <a:gd name="connsiteX20" fmla="*/ 5095875 w 36888685"/>
                <a:gd name="connsiteY20" fmla="*/ 23210043 h 44729399"/>
                <a:gd name="connsiteX21" fmla="*/ 19297649 w 36888685"/>
                <a:gd name="connsiteY21" fmla="*/ 8062912 h 44729399"/>
                <a:gd name="connsiteX22" fmla="*/ 24248327 w 36888685"/>
                <a:gd name="connsiteY22" fmla="*/ 7522417 h 44729399"/>
                <a:gd name="connsiteX23" fmla="*/ 22259923 w 36888685"/>
                <a:gd name="connsiteY23" fmla="*/ 0 h 44729399"/>
                <a:gd name="connsiteX24" fmla="*/ 36827389 w 36888685"/>
                <a:gd name="connsiteY24" fmla="*/ 5453690 h 44729399"/>
                <a:gd name="connsiteX25" fmla="*/ 36888685 w 36888685"/>
                <a:gd name="connsiteY25" fmla="*/ 5508333 h 44729399"/>
                <a:gd name="connsiteX26" fmla="*/ 36515601 w 36888685"/>
                <a:gd name="connsiteY26" fmla="*/ 5193214 h 44729399"/>
                <a:gd name="connsiteX27" fmla="*/ 22650449 w 36888685"/>
                <a:gd name="connsiteY27" fmla="*/ 159544 h 44729399"/>
                <a:gd name="connsiteX28" fmla="*/ 66675 w 36888685"/>
                <a:gd name="connsiteY28" fmla="*/ 21340761 h 44729399"/>
                <a:gd name="connsiteX29" fmla="*/ 8321462 w 36888685"/>
                <a:gd name="connsiteY29" fmla="*/ 39794503 h 44729399"/>
                <a:gd name="connsiteX30" fmla="*/ 8692594 w 36888685"/>
                <a:gd name="connsiteY30" fmla="*/ 40094627 h 44729399"/>
                <a:gd name="connsiteX31" fmla="*/ 8516936 w 36888685"/>
                <a:gd name="connsiteY31" fmla="*/ 39959319 h 44729399"/>
                <a:gd name="connsiteX32" fmla="*/ 0 w 36888685"/>
                <a:gd name="connsiteY32" fmla="*/ 22364699 h 44729399"/>
                <a:gd name="connsiteX33" fmla="*/ 22259923 w 36888685"/>
                <a:gd name="connsiteY33" fmla="*/ 0 h 44729399"/>
                <a:gd name="connsiteX0" fmla="*/ 24248327 w 36888685"/>
                <a:gd name="connsiteY0" fmla="*/ 7522417 h 44729399"/>
                <a:gd name="connsiteX1" fmla="*/ 36290249 w 36888685"/>
                <a:gd name="connsiteY1" fmla="*/ 13822203 h 44729399"/>
                <a:gd name="connsiteX2" fmla="*/ 35596829 w 36888685"/>
                <a:gd name="connsiteY2" fmla="*/ 14332743 h 44729399"/>
                <a:gd name="connsiteX3" fmla="*/ 22119429 w 36888685"/>
                <a:gd name="connsiteY3" fmla="*/ 9691687 h 44729399"/>
                <a:gd name="connsiteX4" fmla="*/ 9863137 w 36888685"/>
                <a:gd name="connsiteY4" fmla="*/ 22409943 h 44729399"/>
                <a:gd name="connsiteX5" fmla="*/ 12280105 w 36888685"/>
                <a:gd name="connsiteY5" fmla="*/ 36883179 h 44729399"/>
                <a:gd name="connsiteX6" fmla="*/ 10795907 w 36888685"/>
                <a:gd name="connsiteY6" fmla="*/ 26564659 h 44729399"/>
                <a:gd name="connsiteX7" fmla="*/ 20379529 w 36888685"/>
                <a:gd name="connsiteY7" fmla="*/ 16607063 h 44729399"/>
                <a:gd name="connsiteX8" fmla="*/ 32070945 w 36888685"/>
                <a:gd name="connsiteY8" fmla="*/ 19544823 h 44729399"/>
                <a:gd name="connsiteX9" fmla="*/ 31387321 w 36888685"/>
                <a:gd name="connsiteY9" fmla="*/ 20065159 h 44729399"/>
                <a:gd name="connsiteX10" fmla="*/ 23528561 w 36888685"/>
                <a:gd name="connsiteY10" fmla="*/ 17507743 h 44729399"/>
                <a:gd name="connsiteX11" fmla="*/ 14451805 w 36888685"/>
                <a:gd name="connsiteY11" fmla="*/ 28660723 h 44729399"/>
                <a:gd name="connsiteX12" fmla="*/ 23543417 w 36888685"/>
                <a:gd name="connsiteY12" fmla="*/ 41538523 h 44729399"/>
                <a:gd name="connsiteX13" fmla="*/ 34742913 w 36888685"/>
                <a:gd name="connsiteY13" fmla="*/ 38504335 h 44729399"/>
                <a:gd name="connsiteX14" fmla="*/ 34546353 w 36888685"/>
                <a:gd name="connsiteY14" fmla="*/ 41015215 h 44729399"/>
                <a:gd name="connsiteX15" fmla="*/ 34257801 w 36888685"/>
                <a:gd name="connsiteY15" fmla="*/ 41206039 h 44729399"/>
                <a:gd name="connsiteX16" fmla="*/ 22259923 w 36888685"/>
                <a:gd name="connsiteY16" fmla="*/ 44729399 h 44729399"/>
                <a:gd name="connsiteX17" fmla="*/ 10262051 w 36888685"/>
                <a:gd name="connsiteY17" fmla="*/ 41206039 h 44729399"/>
                <a:gd name="connsiteX18" fmla="*/ 10001626 w 36888685"/>
                <a:gd name="connsiteY18" fmla="*/ 41033815 h 44729399"/>
                <a:gd name="connsiteX19" fmla="*/ 9604564 w 36888685"/>
                <a:gd name="connsiteY19" fmla="*/ 40578315 h 44729399"/>
                <a:gd name="connsiteX20" fmla="*/ 5095875 w 36888685"/>
                <a:gd name="connsiteY20" fmla="*/ 23210043 h 44729399"/>
                <a:gd name="connsiteX21" fmla="*/ 19297649 w 36888685"/>
                <a:gd name="connsiteY21" fmla="*/ 8062912 h 44729399"/>
                <a:gd name="connsiteX22" fmla="*/ 24248327 w 36888685"/>
                <a:gd name="connsiteY22" fmla="*/ 7522417 h 44729399"/>
                <a:gd name="connsiteX23" fmla="*/ 22259923 w 36888685"/>
                <a:gd name="connsiteY23" fmla="*/ 0 h 44729399"/>
                <a:gd name="connsiteX24" fmla="*/ 36827389 w 36888685"/>
                <a:gd name="connsiteY24" fmla="*/ 5453690 h 44729399"/>
                <a:gd name="connsiteX25" fmla="*/ 36888685 w 36888685"/>
                <a:gd name="connsiteY25" fmla="*/ 5508333 h 44729399"/>
                <a:gd name="connsiteX26" fmla="*/ 36515601 w 36888685"/>
                <a:gd name="connsiteY26" fmla="*/ 5193214 h 44729399"/>
                <a:gd name="connsiteX27" fmla="*/ 22650449 w 36888685"/>
                <a:gd name="connsiteY27" fmla="*/ 159544 h 44729399"/>
                <a:gd name="connsiteX28" fmla="*/ 66675 w 36888685"/>
                <a:gd name="connsiteY28" fmla="*/ 21340761 h 44729399"/>
                <a:gd name="connsiteX29" fmla="*/ 8321462 w 36888685"/>
                <a:gd name="connsiteY29" fmla="*/ 39794503 h 44729399"/>
                <a:gd name="connsiteX30" fmla="*/ 8692594 w 36888685"/>
                <a:gd name="connsiteY30" fmla="*/ 40094627 h 44729399"/>
                <a:gd name="connsiteX31" fmla="*/ 0 w 36888685"/>
                <a:gd name="connsiteY31" fmla="*/ 22364699 h 44729399"/>
                <a:gd name="connsiteX32" fmla="*/ 22259923 w 36888685"/>
                <a:gd name="connsiteY32" fmla="*/ 0 h 44729399"/>
                <a:gd name="connsiteX0" fmla="*/ 24248327 w 36888685"/>
                <a:gd name="connsiteY0" fmla="*/ 7522417 h 44729399"/>
                <a:gd name="connsiteX1" fmla="*/ 36290249 w 36888685"/>
                <a:gd name="connsiteY1" fmla="*/ 13822203 h 44729399"/>
                <a:gd name="connsiteX2" fmla="*/ 35596829 w 36888685"/>
                <a:gd name="connsiteY2" fmla="*/ 14332743 h 44729399"/>
                <a:gd name="connsiteX3" fmla="*/ 22119429 w 36888685"/>
                <a:gd name="connsiteY3" fmla="*/ 9691687 h 44729399"/>
                <a:gd name="connsiteX4" fmla="*/ 9863137 w 36888685"/>
                <a:gd name="connsiteY4" fmla="*/ 22409943 h 44729399"/>
                <a:gd name="connsiteX5" fmla="*/ 12280105 w 36888685"/>
                <a:gd name="connsiteY5" fmla="*/ 36883179 h 44729399"/>
                <a:gd name="connsiteX6" fmla="*/ 10795907 w 36888685"/>
                <a:gd name="connsiteY6" fmla="*/ 26564659 h 44729399"/>
                <a:gd name="connsiteX7" fmla="*/ 20379529 w 36888685"/>
                <a:gd name="connsiteY7" fmla="*/ 16607063 h 44729399"/>
                <a:gd name="connsiteX8" fmla="*/ 32070945 w 36888685"/>
                <a:gd name="connsiteY8" fmla="*/ 19544823 h 44729399"/>
                <a:gd name="connsiteX9" fmla="*/ 31387321 w 36888685"/>
                <a:gd name="connsiteY9" fmla="*/ 20065159 h 44729399"/>
                <a:gd name="connsiteX10" fmla="*/ 23528561 w 36888685"/>
                <a:gd name="connsiteY10" fmla="*/ 17507743 h 44729399"/>
                <a:gd name="connsiteX11" fmla="*/ 14451805 w 36888685"/>
                <a:gd name="connsiteY11" fmla="*/ 28660723 h 44729399"/>
                <a:gd name="connsiteX12" fmla="*/ 23543417 w 36888685"/>
                <a:gd name="connsiteY12" fmla="*/ 41538523 h 44729399"/>
                <a:gd name="connsiteX13" fmla="*/ 34742913 w 36888685"/>
                <a:gd name="connsiteY13" fmla="*/ 38504335 h 44729399"/>
                <a:gd name="connsiteX14" fmla="*/ 34546353 w 36888685"/>
                <a:gd name="connsiteY14" fmla="*/ 41015215 h 44729399"/>
                <a:gd name="connsiteX15" fmla="*/ 34257801 w 36888685"/>
                <a:gd name="connsiteY15" fmla="*/ 41206039 h 44729399"/>
                <a:gd name="connsiteX16" fmla="*/ 22259923 w 36888685"/>
                <a:gd name="connsiteY16" fmla="*/ 44729399 h 44729399"/>
                <a:gd name="connsiteX17" fmla="*/ 10262051 w 36888685"/>
                <a:gd name="connsiteY17" fmla="*/ 41206039 h 44729399"/>
                <a:gd name="connsiteX18" fmla="*/ 10001626 w 36888685"/>
                <a:gd name="connsiteY18" fmla="*/ 41033815 h 44729399"/>
                <a:gd name="connsiteX19" fmla="*/ 9604564 w 36888685"/>
                <a:gd name="connsiteY19" fmla="*/ 40578315 h 44729399"/>
                <a:gd name="connsiteX20" fmla="*/ 5095875 w 36888685"/>
                <a:gd name="connsiteY20" fmla="*/ 23210043 h 44729399"/>
                <a:gd name="connsiteX21" fmla="*/ 19297649 w 36888685"/>
                <a:gd name="connsiteY21" fmla="*/ 8062912 h 44729399"/>
                <a:gd name="connsiteX22" fmla="*/ 24248327 w 36888685"/>
                <a:gd name="connsiteY22" fmla="*/ 7522417 h 44729399"/>
                <a:gd name="connsiteX23" fmla="*/ 22259923 w 36888685"/>
                <a:gd name="connsiteY23" fmla="*/ 0 h 44729399"/>
                <a:gd name="connsiteX24" fmla="*/ 36827389 w 36888685"/>
                <a:gd name="connsiteY24" fmla="*/ 5453690 h 44729399"/>
                <a:gd name="connsiteX25" fmla="*/ 36888685 w 36888685"/>
                <a:gd name="connsiteY25" fmla="*/ 5508333 h 44729399"/>
                <a:gd name="connsiteX26" fmla="*/ 36515601 w 36888685"/>
                <a:gd name="connsiteY26" fmla="*/ 5193214 h 44729399"/>
                <a:gd name="connsiteX27" fmla="*/ 22650449 w 36888685"/>
                <a:gd name="connsiteY27" fmla="*/ 159544 h 44729399"/>
                <a:gd name="connsiteX28" fmla="*/ 66675 w 36888685"/>
                <a:gd name="connsiteY28" fmla="*/ 21340761 h 44729399"/>
                <a:gd name="connsiteX29" fmla="*/ 8321462 w 36888685"/>
                <a:gd name="connsiteY29" fmla="*/ 39794503 h 44729399"/>
                <a:gd name="connsiteX30" fmla="*/ 0 w 36888685"/>
                <a:gd name="connsiteY30" fmla="*/ 22364699 h 44729399"/>
                <a:gd name="connsiteX31" fmla="*/ 22259923 w 36888685"/>
                <a:gd name="connsiteY31" fmla="*/ 0 h 44729399"/>
                <a:gd name="connsiteX0" fmla="*/ 27017761 w 39658119"/>
                <a:gd name="connsiteY0" fmla="*/ 7522417 h 44729399"/>
                <a:gd name="connsiteX1" fmla="*/ 39059683 w 39658119"/>
                <a:gd name="connsiteY1" fmla="*/ 13822203 h 44729399"/>
                <a:gd name="connsiteX2" fmla="*/ 38366263 w 39658119"/>
                <a:gd name="connsiteY2" fmla="*/ 14332743 h 44729399"/>
                <a:gd name="connsiteX3" fmla="*/ 24888863 w 39658119"/>
                <a:gd name="connsiteY3" fmla="*/ 9691687 h 44729399"/>
                <a:gd name="connsiteX4" fmla="*/ 12632571 w 39658119"/>
                <a:gd name="connsiteY4" fmla="*/ 22409943 h 44729399"/>
                <a:gd name="connsiteX5" fmla="*/ 15049539 w 39658119"/>
                <a:gd name="connsiteY5" fmla="*/ 36883179 h 44729399"/>
                <a:gd name="connsiteX6" fmla="*/ 13565341 w 39658119"/>
                <a:gd name="connsiteY6" fmla="*/ 26564659 h 44729399"/>
                <a:gd name="connsiteX7" fmla="*/ 23148963 w 39658119"/>
                <a:gd name="connsiteY7" fmla="*/ 16607063 h 44729399"/>
                <a:gd name="connsiteX8" fmla="*/ 34840379 w 39658119"/>
                <a:gd name="connsiteY8" fmla="*/ 19544823 h 44729399"/>
                <a:gd name="connsiteX9" fmla="*/ 34156755 w 39658119"/>
                <a:gd name="connsiteY9" fmla="*/ 20065159 h 44729399"/>
                <a:gd name="connsiteX10" fmla="*/ 26297995 w 39658119"/>
                <a:gd name="connsiteY10" fmla="*/ 17507743 h 44729399"/>
                <a:gd name="connsiteX11" fmla="*/ 17221239 w 39658119"/>
                <a:gd name="connsiteY11" fmla="*/ 28660723 h 44729399"/>
                <a:gd name="connsiteX12" fmla="*/ 26312851 w 39658119"/>
                <a:gd name="connsiteY12" fmla="*/ 41538523 h 44729399"/>
                <a:gd name="connsiteX13" fmla="*/ 37512347 w 39658119"/>
                <a:gd name="connsiteY13" fmla="*/ 38504335 h 44729399"/>
                <a:gd name="connsiteX14" fmla="*/ 37315787 w 39658119"/>
                <a:gd name="connsiteY14" fmla="*/ 41015215 h 44729399"/>
                <a:gd name="connsiteX15" fmla="*/ 37027235 w 39658119"/>
                <a:gd name="connsiteY15" fmla="*/ 41206039 h 44729399"/>
                <a:gd name="connsiteX16" fmla="*/ 25029357 w 39658119"/>
                <a:gd name="connsiteY16" fmla="*/ 44729399 h 44729399"/>
                <a:gd name="connsiteX17" fmla="*/ 13031485 w 39658119"/>
                <a:gd name="connsiteY17" fmla="*/ 41206039 h 44729399"/>
                <a:gd name="connsiteX18" fmla="*/ 12771060 w 39658119"/>
                <a:gd name="connsiteY18" fmla="*/ 41033815 h 44729399"/>
                <a:gd name="connsiteX19" fmla="*/ 12373998 w 39658119"/>
                <a:gd name="connsiteY19" fmla="*/ 40578315 h 44729399"/>
                <a:gd name="connsiteX20" fmla="*/ 7865309 w 39658119"/>
                <a:gd name="connsiteY20" fmla="*/ 23210043 h 44729399"/>
                <a:gd name="connsiteX21" fmla="*/ 22067083 w 39658119"/>
                <a:gd name="connsiteY21" fmla="*/ 8062912 h 44729399"/>
                <a:gd name="connsiteX22" fmla="*/ 27017761 w 39658119"/>
                <a:gd name="connsiteY22" fmla="*/ 7522417 h 44729399"/>
                <a:gd name="connsiteX23" fmla="*/ 25029357 w 39658119"/>
                <a:gd name="connsiteY23" fmla="*/ 0 h 44729399"/>
                <a:gd name="connsiteX24" fmla="*/ 39596823 w 39658119"/>
                <a:gd name="connsiteY24" fmla="*/ 5453690 h 44729399"/>
                <a:gd name="connsiteX25" fmla="*/ 39658119 w 39658119"/>
                <a:gd name="connsiteY25" fmla="*/ 5508333 h 44729399"/>
                <a:gd name="connsiteX26" fmla="*/ 39285035 w 39658119"/>
                <a:gd name="connsiteY26" fmla="*/ 5193214 h 44729399"/>
                <a:gd name="connsiteX27" fmla="*/ 25419883 w 39658119"/>
                <a:gd name="connsiteY27" fmla="*/ 159544 h 44729399"/>
                <a:gd name="connsiteX28" fmla="*/ 2836109 w 39658119"/>
                <a:gd name="connsiteY28" fmla="*/ 21340761 h 44729399"/>
                <a:gd name="connsiteX29" fmla="*/ 2769434 w 39658119"/>
                <a:gd name="connsiteY29" fmla="*/ 22364699 h 44729399"/>
                <a:gd name="connsiteX30" fmla="*/ 25029357 w 39658119"/>
                <a:gd name="connsiteY30" fmla="*/ 0 h 44729399"/>
                <a:gd name="connsiteX0" fmla="*/ 24181849 w 36822207"/>
                <a:gd name="connsiteY0" fmla="*/ 7522417 h 44729399"/>
                <a:gd name="connsiteX1" fmla="*/ 36223771 w 36822207"/>
                <a:gd name="connsiteY1" fmla="*/ 13822203 h 44729399"/>
                <a:gd name="connsiteX2" fmla="*/ 35530351 w 36822207"/>
                <a:gd name="connsiteY2" fmla="*/ 14332743 h 44729399"/>
                <a:gd name="connsiteX3" fmla="*/ 22052951 w 36822207"/>
                <a:gd name="connsiteY3" fmla="*/ 9691687 h 44729399"/>
                <a:gd name="connsiteX4" fmla="*/ 9796659 w 36822207"/>
                <a:gd name="connsiteY4" fmla="*/ 22409943 h 44729399"/>
                <a:gd name="connsiteX5" fmla="*/ 12213627 w 36822207"/>
                <a:gd name="connsiteY5" fmla="*/ 36883179 h 44729399"/>
                <a:gd name="connsiteX6" fmla="*/ 10729429 w 36822207"/>
                <a:gd name="connsiteY6" fmla="*/ 26564659 h 44729399"/>
                <a:gd name="connsiteX7" fmla="*/ 20313051 w 36822207"/>
                <a:gd name="connsiteY7" fmla="*/ 16607063 h 44729399"/>
                <a:gd name="connsiteX8" fmla="*/ 32004467 w 36822207"/>
                <a:gd name="connsiteY8" fmla="*/ 19544823 h 44729399"/>
                <a:gd name="connsiteX9" fmla="*/ 31320843 w 36822207"/>
                <a:gd name="connsiteY9" fmla="*/ 20065159 h 44729399"/>
                <a:gd name="connsiteX10" fmla="*/ 23462083 w 36822207"/>
                <a:gd name="connsiteY10" fmla="*/ 17507743 h 44729399"/>
                <a:gd name="connsiteX11" fmla="*/ 14385327 w 36822207"/>
                <a:gd name="connsiteY11" fmla="*/ 28660723 h 44729399"/>
                <a:gd name="connsiteX12" fmla="*/ 23476939 w 36822207"/>
                <a:gd name="connsiteY12" fmla="*/ 41538523 h 44729399"/>
                <a:gd name="connsiteX13" fmla="*/ 34676435 w 36822207"/>
                <a:gd name="connsiteY13" fmla="*/ 38504335 h 44729399"/>
                <a:gd name="connsiteX14" fmla="*/ 34479875 w 36822207"/>
                <a:gd name="connsiteY14" fmla="*/ 41015215 h 44729399"/>
                <a:gd name="connsiteX15" fmla="*/ 34191323 w 36822207"/>
                <a:gd name="connsiteY15" fmla="*/ 41206039 h 44729399"/>
                <a:gd name="connsiteX16" fmla="*/ 22193445 w 36822207"/>
                <a:gd name="connsiteY16" fmla="*/ 44729399 h 44729399"/>
                <a:gd name="connsiteX17" fmla="*/ 10195573 w 36822207"/>
                <a:gd name="connsiteY17" fmla="*/ 41206039 h 44729399"/>
                <a:gd name="connsiteX18" fmla="*/ 9935148 w 36822207"/>
                <a:gd name="connsiteY18" fmla="*/ 41033815 h 44729399"/>
                <a:gd name="connsiteX19" fmla="*/ 9538086 w 36822207"/>
                <a:gd name="connsiteY19" fmla="*/ 40578315 h 44729399"/>
                <a:gd name="connsiteX20" fmla="*/ 5029397 w 36822207"/>
                <a:gd name="connsiteY20" fmla="*/ 23210043 h 44729399"/>
                <a:gd name="connsiteX21" fmla="*/ 19231171 w 36822207"/>
                <a:gd name="connsiteY21" fmla="*/ 8062912 h 44729399"/>
                <a:gd name="connsiteX22" fmla="*/ 24181849 w 36822207"/>
                <a:gd name="connsiteY22" fmla="*/ 7522417 h 44729399"/>
                <a:gd name="connsiteX23" fmla="*/ 22193445 w 36822207"/>
                <a:gd name="connsiteY23" fmla="*/ 0 h 44729399"/>
                <a:gd name="connsiteX24" fmla="*/ 36760911 w 36822207"/>
                <a:gd name="connsiteY24" fmla="*/ 5453690 h 44729399"/>
                <a:gd name="connsiteX25" fmla="*/ 36822207 w 36822207"/>
                <a:gd name="connsiteY25" fmla="*/ 5508333 h 44729399"/>
                <a:gd name="connsiteX26" fmla="*/ 36449123 w 36822207"/>
                <a:gd name="connsiteY26" fmla="*/ 5193214 h 44729399"/>
                <a:gd name="connsiteX27" fmla="*/ 22583971 w 36822207"/>
                <a:gd name="connsiteY27" fmla="*/ 159544 h 44729399"/>
                <a:gd name="connsiteX28" fmla="*/ 197 w 36822207"/>
                <a:gd name="connsiteY28" fmla="*/ 21340761 h 44729399"/>
                <a:gd name="connsiteX29" fmla="*/ 22193445 w 36822207"/>
                <a:gd name="connsiteY29" fmla="*/ 0 h 44729399"/>
                <a:gd name="connsiteX0" fmla="*/ 19415526 w 32055884"/>
                <a:gd name="connsiteY0" fmla="*/ 8104116 h 45311098"/>
                <a:gd name="connsiteX1" fmla="*/ 31457448 w 32055884"/>
                <a:gd name="connsiteY1" fmla="*/ 14403902 h 45311098"/>
                <a:gd name="connsiteX2" fmla="*/ 30764028 w 32055884"/>
                <a:gd name="connsiteY2" fmla="*/ 14914442 h 45311098"/>
                <a:gd name="connsiteX3" fmla="*/ 17286628 w 32055884"/>
                <a:gd name="connsiteY3" fmla="*/ 10273386 h 45311098"/>
                <a:gd name="connsiteX4" fmla="*/ 5030336 w 32055884"/>
                <a:gd name="connsiteY4" fmla="*/ 22991642 h 45311098"/>
                <a:gd name="connsiteX5" fmla="*/ 7447304 w 32055884"/>
                <a:gd name="connsiteY5" fmla="*/ 37464878 h 45311098"/>
                <a:gd name="connsiteX6" fmla="*/ 5963106 w 32055884"/>
                <a:gd name="connsiteY6" fmla="*/ 27146358 h 45311098"/>
                <a:gd name="connsiteX7" fmla="*/ 15546728 w 32055884"/>
                <a:gd name="connsiteY7" fmla="*/ 17188762 h 45311098"/>
                <a:gd name="connsiteX8" fmla="*/ 27238144 w 32055884"/>
                <a:gd name="connsiteY8" fmla="*/ 20126522 h 45311098"/>
                <a:gd name="connsiteX9" fmla="*/ 26554520 w 32055884"/>
                <a:gd name="connsiteY9" fmla="*/ 20646858 h 45311098"/>
                <a:gd name="connsiteX10" fmla="*/ 18695760 w 32055884"/>
                <a:gd name="connsiteY10" fmla="*/ 18089442 h 45311098"/>
                <a:gd name="connsiteX11" fmla="*/ 9619004 w 32055884"/>
                <a:gd name="connsiteY11" fmla="*/ 29242422 h 45311098"/>
                <a:gd name="connsiteX12" fmla="*/ 18710616 w 32055884"/>
                <a:gd name="connsiteY12" fmla="*/ 42120222 h 45311098"/>
                <a:gd name="connsiteX13" fmla="*/ 29910112 w 32055884"/>
                <a:gd name="connsiteY13" fmla="*/ 39086034 h 45311098"/>
                <a:gd name="connsiteX14" fmla="*/ 29713552 w 32055884"/>
                <a:gd name="connsiteY14" fmla="*/ 41596914 h 45311098"/>
                <a:gd name="connsiteX15" fmla="*/ 29425000 w 32055884"/>
                <a:gd name="connsiteY15" fmla="*/ 41787738 h 45311098"/>
                <a:gd name="connsiteX16" fmla="*/ 17427122 w 32055884"/>
                <a:gd name="connsiteY16" fmla="*/ 45311098 h 45311098"/>
                <a:gd name="connsiteX17" fmla="*/ 5429250 w 32055884"/>
                <a:gd name="connsiteY17" fmla="*/ 41787738 h 45311098"/>
                <a:gd name="connsiteX18" fmla="*/ 5168825 w 32055884"/>
                <a:gd name="connsiteY18" fmla="*/ 41615514 h 45311098"/>
                <a:gd name="connsiteX19" fmla="*/ 4771763 w 32055884"/>
                <a:gd name="connsiteY19" fmla="*/ 41160014 h 45311098"/>
                <a:gd name="connsiteX20" fmla="*/ 263074 w 32055884"/>
                <a:gd name="connsiteY20" fmla="*/ 23791742 h 45311098"/>
                <a:gd name="connsiteX21" fmla="*/ 14464848 w 32055884"/>
                <a:gd name="connsiteY21" fmla="*/ 8644611 h 45311098"/>
                <a:gd name="connsiteX22" fmla="*/ 19415526 w 32055884"/>
                <a:gd name="connsiteY22" fmla="*/ 8104116 h 45311098"/>
                <a:gd name="connsiteX23" fmla="*/ 17427122 w 32055884"/>
                <a:gd name="connsiteY23" fmla="*/ 581699 h 45311098"/>
                <a:gd name="connsiteX24" fmla="*/ 31994588 w 32055884"/>
                <a:gd name="connsiteY24" fmla="*/ 6035389 h 45311098"/>
                <a:gd name="connsiteX25" fmla="*/ 32055884 w 32055884"/>
                <a:gd name="connsiteY25" fmla="*/ 6090032 h 45311098"/>
                <a:gd name="connsiteX26" fmla="*/ 31682800 w 32055884"/>
                <a:gd name="connsiteY26" fmla="*/ 5774913 h 45311098"/>
                <a:gd name="connsiteX27" fmla="*/ 17817648 w 32055884"/>
                <a:gd name="connsiteY27" fmla="*/ 741243 h 45311098"/>
                <a:gd name="connsiteX28" fmla="*/ 17427122 w 32055884"/>
                <a:gd name="connsiteY28" fmla="*/ 581699 h 45311098"/>
                <a:gd name="connsiteX0" fmla="*/ 19415526 w 31994588"/>
                <a:gd name="connsiteY0" fmla="*/ 8104116 h 45311098"/>
                <a:gd name="connsiteX1" fmla="*/ 31457448 w 31994588"/>
                <a:gd name="connsiteY1" fmla="*/ 14403902 h 45311098"/>
                <a:gd name="connsiteX2" fmla="*/ 30764028 w 31994588"/>
                <a:gd name="connsiteY2" fmla="*/ 14914442 h 45311098"/>
                <a:gd name="connsiteX3" fmla="*/ 17286628 w 31994588"/>
                <a:gd name="connsiteY3" fmla="*/ 10273386 h 45311098"/>
                <a:gd name="connsiteX4" fmla="*/ 5030336 w 31994588"/>
                <a:gd name="connsiteY4" fmla="*/ 22991642 h 45311098"/>
                <a:gd name="connsiteX5" fmla="*/ 7447304 w 31994588"/>
                <a:gd name="connsiteY5" fmla="*/ 37464878 h 45311098"/>
                <a:gd name="connsiteX6" fmla="*/ 5963106 w 31994588"/>
                <a:gd name="connsiteY6" fmla="*/ 27146358 h 45311098"/>
                <a:gd name="connsiteX7" fmla="*/ 15546728 w 31994588"/>
                <a:gd name="connsiteY7" fmla="*/ 17188762 h 45311098"/>
                <a:gd name="connsiteX8" fmla="*/ 27238144 w 31994588"/>
                <a:gd name="connsiteY8" fmla="*/ 20126522 h 45311098"/>
                <a:gd name="connsiteX9" fmla="*/ 26554520 w 31994588"/>
                <a:gd name="connsiteY9" fmla="*/ 20646858 h 45311098"/>
                <a:gd name="connsiteX10" fmla="*/ 18695760 w 31994588"/>
                <a:gd name="connsiteY10" fmla="*/ 18089442 h 45311098"/>
                <a:gd name="connsiteX11" fmla="*/ 9619004 w 31994588"/>
                <a:gd name="connsiteY11" fmla="*/ 29242422 h 45311098"/>
                <a:gd name="connsiteX12" fmla="*/ 18710616 w 31994588"/>
                <a:gd name="connsiteY12" fmla="*/ 42120222 h 45311098"/>
                <a:gd name="connsiteX13" fmla="*/ 29910112 w 31994588"/>
                <a:gd name="connsiteY13" fmla="*/ 39086034 h 45311098"/>
                <a:gd name="connsiteX14" fmla="*/ 29713552 w 31994588"/>
                <a:gd name="connsiteY14" fmla="*/ 41596914 h 45311098"/>
                <a:gd name="connsiteX15" fmla="*/ 29425000 w 31994588"/>
                <a:gd name="connsiteY15" fmla="*/ 41787738 h 45311098"/>
                <a:gd name="connsiteX16" fmla="*/ 17427122 w 31994588"/>
                <a:gd name="connsiteY16" fmla="*/ 45311098 h 45311098"/>
                <a:gd name="connsiteX17" fmla="*/ 5429250 w 31994588"/>
                <a:gd name="connsiteY17" fmla="*/ 41787738 h 45311098"/>
                <a:gd name="connsiteX18" fmla="*/ 5168825 w 31994588"/>
                <a:gd name="connsiteY18" fmla="*/ 41615514 h 45311098"/>
                <a:gd name="connsiteX19" fmla="*/ 4771763 w 31994588"/>
                <a:gd name="connsiteY19" fmla="*/ 41160014 h 45311098"/>
                <a:gd name="connsiteX20" fmla="*/ 263074 w 31994588"/>
                <a:gd name="connsiteY20" fmla="*/ 23791742 h 45311098"/>
                <a:gd name="connsiteX21" fmla="*/ 14464848 w 31994588"/>
                <a:gd name="connsiteY21" fmla="*/ 8644611 h 45311098"/>
                <a:gd name="connsiteX22" fmla="*/ 19415526 w 31994588"/>
                <a:gd name="connsiteY22" fmla="*/ 8104116 h 45311098"/>
                <a:gd name="connsiteX23" fmla="*/ 17427122 w 31994588"/>
                <a:gd name="connsiteY23" fmla="*/ 581699 h 45311098"/>
                <a:gd name="connsiteX24" fmla="*/ 31994588 w 31994588"/>
                <a:gd name="connsiteY24" fmla="*/ 6035389 h 45311098"/>
                <a:gd name="connsiteX25" fmla="*/ 31682800 w 31994588"/>
                <a:gd name="connsiteY25" fmla="*/ 5774913 h 45311098"/>
                <a:gd name="connsiteX26" fmla="*/ 17817648 w 31994588"/>
                <a:gd name="connsiteY26" fmla="*/ 741243 h 45311098"/>
                <a:gd name="connsiteX27" fmla="*/ 17427122 w 31994588"/>
                <a:gd name="connsiteY27" fmla="*/ 581699 h 45311098"/>
                <a:gd name="connsiteX0" fmla="*/ 19415526 w 31683073"/>
                <a:gd name="connsiteY0" fmla="*/ 8104116 h 45311098"/>
                <a:gd name="connsiteX1" fmla="*/ 31457448 w 31683073"/>
                <a:gd name="connsiteY1" fmla="*/ 14403902 h 45311098"/>
                <a:gd name="connsiteX2" fmla="*/ 30764028 w 31683073"/>
                <a:gd name="connsiteY2" fmla="*/ 14914442 h 45311098"/>
                <a:gd name="connsiteX3" fmla="*/ 17286628 w 31683073"/>
                <a:gd name="connsiteY3" fmla="*/ 10273386 h 45311098"/>
                <a:gd name="connsiteX4" fmla="*/ 5030336 w 31683073"/>
                <a:gd name="connsiteY4" fmla="*/ 22991642 h 45311098"/>
                <a:gd name="connsiteX5" fmla="*/ 7447304 w 31683073"/>
                <a:gd name="connsiteY5" fmla="*/ 37464878 h 45311098"/>
                <a:gd name="connsiteX6" fmla="*/ 5963106 w 31683073"/>
                <a:gd name="connsiteY6" fmla="*/ 27146358 h 45311098"/>
                <a:gd name="connsiteX7" fmla="*/ 15546728 w 31683073"/>
                <a:gd name="connsiteY7" fmla="*/ 17188762 h 45311098"/>
                <a:gd name="connsiteX8" fmla="*/ 27238144 w 31683073"/>
                <a:gd name="connsiteY8" fmla="*/ 20126522 h 45311098"/>
                <a:gd name="connsiteX9" fmla="*/ 26554520 w 31683073"/>
                <a:gd name="connsiteY9" fmla="*/ 20646858 h 45311098"/>
                <a:gd name="connsiteX10" fmla="*/ 18695760 w 31683073"/>
                <a:gd name="connsiteY10" fmla="*/ 18089442 h 45311098"/>
                <a:gd name="connsiteX11" fmla="*/ 9619004 w 31683073"/>
                <a:gd name="connsiteY11" fmla="*/ 29242422 h 45311098"/>
                <a:gd name="connsiteX12" fmla="*/ 18710616 w 31683073"/>
                <a:gd name="connsiteY12" fmla="*/ 42120222 h 45311098"/>
                <a:gd name="connsiteX13" fmla="*/ 29910112 w 31683073"/>
                <a:gd name="connsiteY13" fmla="*/ 39086034 h 45311098"/>
                <a:gd name="connsiteX14" fmla="*/ 29713552 w 31683073"/>
                <a:gd name="connsiteY14" fmla="*/ 41596914 h 45311098"/>
                <a:gd name="connsiteX15" fmla="*/ 29425000 w 31683073"/>
                <a:gd name="connsiteY15" fmla="*/ 41787738 h 45311098"/>
                <a:gd name="connsiteX16" fmla="*/ 17427122 w 31683073"/>
                <a:gd name="connsiteY16" fmla="*/ 45311098 h 45311098"/>
                <a:gd name="connsiteX17" fmla="*/ 5429250 w 31683073"/>
                <a:gd name="connsiteY17" fmla="*/ 41787738 h 45311098"/>
                <a:gd name="connsiteX18" fmla="*/ 5168825 w 31683073"/>
                <a:gd name="connsiteY18" fmla="*/ 41615514 h 45311098"/>
                <a:gd name="connsiteX19" fmla="*/ 4771763 w 31683073"/>
                <a:gd name="connsiteY19" fmla="*/ 41160014 h 45311098"/>
                <a:gd name="connsiteX20" fmla="*/ 263074 w 31683073"/>
                <a:gd name="connsiteY20" fmla="*/ 23791742 h 45311098"/>
                <a:gd name="connsiteX21" fmla="*/ 14464848 w 31683073"/>
                <a:gd name="connsiteY21" fmla="*/ 8644611 h 45311098"/>
                <a:gd name="connsiteX22" fmla="*/ 19415526 w 31683073"/>
                <a:gd name="connsiteY22" fmla="*/ 8104116 h 45311098"/>
                <a:gd name="connsiteX23" fmla="*/ 17427122 w 31683073"/>
                <a:gd name="connsiteY23" fmla="*/ 581699 h 45311098"/>
                <a:gd name="connsiteX24" fmla="*/ 31682800 w 31683073"/>
                <a:gd name="connsiteY24" fmla="*/ 5774913 h 45311098"/>
                <a:gd name="connsiteX25" fmla="*/ 17817648 w 31683073"/>
                <a:gd name="connsiteY25" fmla="*/ 741243 h 45311098"/>
                <a:gd name="connsiteX26" fmla="*/ 17427122 w 31683073"/>
                <a:gd name="connsiteY26" fmla="*/ 581699 h 45311098"/>
                <a:gd name="connsiteX0" fmla="*/ 19415526 w 31457448"/>
                <a:gd name="connsiteY0" fmla="*/ 8104116 h 45311098"/>
                <a:gd name="connsiteX1" fmla="*/ 31457448 w 31457448"/>
                <a:gd name="connsiteY1" fmla="*/ 14403902 h 45311098"/>
                <a:gd name="connsiteX2" fmla="*/ 30764028 w 31457448"/>
                <a:gd name="connsiteY2" fmla="*/ 14914442 h 45311098"/>
                <a:gd name="connsiteX3" fmla="*/ 17286628 w 31457448"/>
                <a:gd name="connsiteY3" fmla="*/ 10273386 h 45311098"/>
                <a:gd name="connsiteX4" fmla="*/ 5030336 w 31457448"/>
                <a:gd name="connsiteY4" fmla="*/ 22991642 h 45311098"/>
                <a:gd name="connsiteX5" fmla="*/ 7447304 w 31457448"/>
                <a:gd name="connsiteY5" fmla="*/ 37464878 h 45311098"/>
                <a:gd name="connsiteX6" fmla="*/ 5963106 w 31457448"/>
                <a:gd name="connsiteY6" fmla="*/ 27146358 h 45311098"/>
                <a:gd name="connsiteX7" fmla="*/ 15546728 w 31457448"/>
                <a:gd name="connsiteY7" fmla="*/ 17188762 h 45311098"/>
                <a:gd name="connsiteX8" fmla="*/ 27238144 w 31457448"/>
                <a:gd name="connsiteY8" fmla="*/ 20126522 h 45311098"/>
                <a:gd name="connsiteX9" fmla="*/ 26554520 w 31457448"/>
                <a:gd name="connsiteY9" fmla="*/ 20646858 h 45311098"/>
                <a:gd name="connsiteX10" fmla="*/ 18695760 w 31457448"/>
                <a:gd name="connsiteY10" fmla="*/ 18089442 h 45311098"/>
                <a:gd name="connsiteX11" fmla="*/ 9619004 w 31457448"/>
                <a:gd name="connsiteY11" fmla="*/ 29242422 h 45311098"/>
                <a:gd name="connsiteX12" fmla="*/ 18710616 w 31457448"/>
                <a:gd name="connsiteY12" fmla="*/ 42120222 h 45311098"/>
                <a:gd name="connsiteX13" fmla="*/ 29910112 w 31457448"/>
                <a:gd name="connsiteY13" fmla="*/ 39086034 h 45311098"/>
                <a:gd name="connsiteX14" fmla="*/ 29713552 w 31457448"/>
                <a:gd name="connsiteY14" fmla="*/ 41596914 h 45311098"/>
                <a:gd name="connsiteX15" fmla="*/ 29425000 w 31457448"/>
                <a:gd name="connsiteY15" fmla="*/ 41787738 h 45311098"/>
                <a:gd name="connsiteX16" fmla="*/ 17427122 w 31457448"/>
                <a:gd name="connsiteY16" fmla="*/ 45311098 h 45311098"/>
                <a:gd name="connsiteX17" fmla="*/ 5429250 w 31457448"/>
                <a:gd name="connsiteY17" fmla="*/ 41787738 h 45311098"/>
                <a:gd name="connsiteX18" fmla="*/ 5168825 w 31457448"/>
                <a:gd name="connsiteY18" fmla="*/ 41615514 h 45311098"/>
                <a:gd name="connsiteX19" fmla="*/ 4771763 w 31457448"/>
                <a:gd name="connsiteY19" fmla="*/ 41160014 h 45311098"/>
                <a:gd name="connsiteX20" fmla="*/ 263074 w 31457448"/>
                <a:gd name="connsiteY20" fmla="*/ 23791742 h 45311098"/>
                <a:gd name="connsiteX21" fmla="*/ 14464848 w 31457448"/>
                <a:gd name="connsiteY21" fmla="*/ 8644611 h 45311098"/>
                <a:gd name="connsiteX22" fmla="*/ 19415526 w 31457448"/>
                <a:gd name="connsiteY22" fmla="*/ 8104116 h 45311098"/>
                <a:gd name="connsiteX23" fmla="*/ 17427122 w 31457448"/>
                <a:gd name="connsiteY23" fmla="*/ 581699 h 45311098"/>
                <a:gd name="connsiteX24" fmla="*/ 17817648 w 31457448"/>
                <a:gd name="connsiteY24" fmla="*/ 741243 h 45311098"/>
                <a:gd name="connsiteX25" fmla="*/ 17427122 w 31457448"/>
                <a:gd name="connsiteY25" fmla="*/ 581699 h 45311098"/>
                <a:gd name="connsiteX0" fmla="*/ 19415526 w 31457448"/>
                <a:gd name="connsiteY0" fmla="*/ 1929 h 37208911"/>
                <a:gd name="connsiteX1" fmla="*/ 31457448 w 31457448"/>
                <a:gd name="connsiteY1" fmla="*/ 6301715 h 37208911"/>
                <a:gd name="connsiteX2" fmla="*/ 30764028 w 31457448"/>
                <a:gd name="connsiteY2" fmla="*/ 6812255 h 37208911"/>
                <a:gd name="connsiteX3" fmla="*/ 17286628 w 31457448"/>
                <a:gd name="connsiteY3" fmla="*/ 2171199 h 37208911"/>
                <a:gd name="connsiteX4" fmla="*/ 5030336 w 31457448"/>
                <a:gd name="connsiteY4" fmla="*/ 14889455 h 37208911"/>
                <a:gd name="connsiteX5" fmla="*/ 7447304 w 31457448"/>
                <a:gd name="connsiteY5" fmla="*/ 29362691 h 37208911"/>
                <a:gd name="connsiteX6" fmla="*/ 5963106 w 31457448"/>
                <a:gd name="connsiteY6" fmla="*/ 19044171 h 37208911"/>
                <a:gd name="connsiteX7" fmla="*/ 15546728 w 31457448"/>
                <a:gd name="connsiteY7" fmla="*/ 9086575 h 37208911"/>
                <a:gd name="connsiteX8" fmla="*/ 27238144 w 31457448"/>
                <a:gd name="connsiteY8" fmla="*/ 12024335 h 37208911"/>
                <a:gd name="connsiteX9" fmla="*/ 26554520 w 31457448"/>
                <a:gd name="connsiteY9" fmla="*/ 12544671 h 37208911"/>
                <a:gd name="connsiteX10" fmla="*/ 18695760 w 31457448"/>
                <a:gd name="connsiteY10" fmla="*/ 9987255 h 37208911"/>
                <a:gd name="connsiteX11" fmla="*/ 9619004 w 31457448"/>
                <a:gd name="connsiteY11" fmla="*/ 21140235 h 37208911"/>
                <a:gd name="connsiteX12" fmla="*/ 18710616 w 31457448"/>
                <a:gd name="connsiteY12" fmla="*/ 34018035 h 37208911"/>
                <a:gd name="connsiteX13" fmla="*/ 29910112 w 31457448"/>
                <a:gd name="connsiteY13" fmla="*/ 30983847 h 37208911"/>
                <a:gd name="connsiteX14" fmla="*/ 29713552 w 31457448"/>
                <a:gd name="connsiteY14" fmla="*/ 33494727 h 37208911"/>
                <a:gd name="connsiteX15" fmla="*/ 29425000 w 31457448"/>
                <a:gd name="connsiteY15" fmla="*/ 33685551 h 37208911"/>
                <a:gd name="connsiteX16" fmla="*/ 17427122 w 31457448"/>
                <a:gd name="connsiteY16" fmla="*/ 37208911 h 37208911"/>
                <a:gd name="connsiteX17" fmla="*/ 5429250 w 31457448"/>
                <a:gd name="connsiteY17" fmla="*/ 33685551 h 37208911"/>
                <a:gd name="connsiteX18" fmla="*/ 5168825 w 31457448"/>
                <a:gd name="connsiteY18" fmla="*/ 33513327 h 37208911"/>
                <a:gd name="connsiteX19" fmla="*/ 4771763 w 31457448"/>
                <a:gd name="connsiteY19" fmla="*/ 33057827 h 37208911"/>
                <a:gd name="connsiteX20" fmla="*/ 263074 w 31457448"/>
                <a:gd name="connsiteY20" fmla="*/ 15689555 h 37208911"/>
                <a:gd name="connsiteX21" fmla="*/ 14464848 w 31457448"/>
                <a:gd name="connsiteY21" fmla="*/ 542424 h 37208911"/>
                <a:gd name="connsiteX22" fmla="*/ 19415526 w 31457448"/>
                <a:gd name="connsiteY22" fmla="*/ 1929 h 3720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457448" h="37208911">
                  <a:moveTo>
                    <a:pt x="19415526" y="1929"/>
                  </a:moveTo>
                  <a:cubicBezTo>
                    <a:pt x="24766808" y="81572"/>
                    <a:pt x="28312216" y="2620700"/>
                    <a:pt x="31457448" y="6301715"/>
                  </a:cubicBezTo>
                  <a:lnTo>
                    <a:pt x="30764028" y="6812255"/>
                  </a:lnTo>
                  <a:cubicBezTo>
                    <a:pt x="29465448" y="5500979"/>
                    <a:pt x="24175900" y="977399"/>
                    <a:pt x="17286628" y="2171199"/>
                  </a:cubicBezTo>
                  <a:cubicBezTo>
                    <a:pt x="10397356" y="3364999"/>
                    <a:pt x="6365424" y="9100237"/>
                    <a:pt x="5030336" y="14889455"/>
                  </a:cubicBezTo>
                  <a:cubicBezTo>
                    <a:pt x="3695250" y="20678671"/>
                    <a:pt x="5598661" y="26547263"/>
                    <a:pt x="7447304" y="29362691"/>
                  </a:cubicBezTo>
                  <a:cubicBezTo>
                    <a:pt x="5662161" y="26177371"/>
                    <a:pt x="5299002" y="22280647"/>
                    <a:pt x="5963106" y="19044171"/>
                  </a:cubicBezTo>
                  <a:cubicBezTo>
                    <a:pt x="6627209" y="15807695"/>
                    <a:pt x="9295784" y="10983623"/>
                    <a:pt x="15546728" y="9086575"/>
                  </a:cubicBezTo>
                  <a:cubicBezTo>
                    <a:pt x="21797672" y="7189527"/>
                    <a:pt x="25719584" y="10468585"/>
                    <a:pt x="27238144" y="12024335"/>
                  </a:cubicBezTo>
                  <a:lnTo>
                    <a:pt x="26554520" y="12544671"/>
                  </a:lnTo>
                  <a:cubicBezTo>
                    <a:pt x="25088580" y="11345427"/>
                    <a:pt x="22537520" y="9811963"/>
                    <a:pt x="18695760" y="9987255"/>
                  </a:cubicBezTo>
                  <a:cubicBezTo>
                    <a:pt x="14854004" y="10162547"/>
                    <a:pt x="10226128" y="13325105"/>
                    <a:pt x="9619004" y="21140235"/>
                  </a:cubicBezTo>
                  <a:cubicBezTo>
                    <a:pt x="9011880" y="28955363"/>
                    <a:pt x="14261968" y="33520435"/>
                    <a:pt x="18710616" y="34018035"/>
                  </a:cubicBezTo>
                  <a:cubicBezTo>
                    <a:pt x="23159268" y="34515635"/>
                    <a:pt x="27179612" y="33485747"/>
                    <a:pt x="29910112" y="30983847"/>
                  </a:cubicBezTo>
                  <a:lnTo>
                    <a:pt x="29713552" y="33494727"/>
                  </a:lnTo>
                  <a:lnTo>
                    <a:pt x="29425000" y="33685551"/>
                  </a:lnTo>
                  <a:cubicBezTo>
                    <a:pt x="25962680" y="35915727"/>
                    <a:pt x="21845214" y="37208911"/>
                    <a:pt x="17427122" y="37208911"/>
                  </a:cubicBezTo>
                  <a:cubicBezTo>
                    <a:pt x="13009032" y="37208911"/>
                    <a:pt x="8891566" y="35915727"/>
                    <a:pt x="5429250" y="33685551"/>
                  </a:cubicBezTo>
                  <a:lnTo>
                    <a:pt x="5168825" y="33513327"/>
                  </a:lnTo>
                  <a:lnTo>
                    <a:pt x="4771763" y="33057827"/>
                  </a:lnTo>
                  <a:cubicBezTo>
                    <a:pt x="51882" y="27487379"/>
                    <a:pt x="-450969" y="21949231"/>
                    <a:pt x="263074" y="15689555"/>
                  </a:cubicBezTo>
                  <a:cubicBezTo>
                    <a:pt x="1000150" y="9227955"/>
                    <a:pt x="6179686" y="2335664"/>
                    <a:pt x="14464848" y="542424"/>
                  </a:cubicBezTo>
                  <a:cubicBezTo>
                    <a:pt x="16277228" y="150152"/>
                    <a:pt x="17917168" y="-20371"/>
                    <a:pt x="19415526" y="1929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0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7036946-5265-44E3-A4F6-1987E8939099}"/>
              </a:ext>
            </a:extLst>
          </p:cNvPr>
          <p:cNvCxnSpPr/>
          <p:nvPr userDrawn="1"/>
        </p:nvCxnSpPr>
        <p:spPr>
          <a:xfrm>
            <a:off x="614855" y="1430549"/>
            <a:ext cx="10738944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563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343A9D9-0999-4E53-94CC-F29FB34C2BA0}"/>
              </a:ext>
            </a:extLst>
          </p:cNvPr>
          <p:cNvGrpSpPr/>
          <p:nvPr userDrawn="1"/>
        </p:nvGrpSpPr>
        <p:grpSpPr>
          <a:xfrm>
            <a:off x="838200" y="0"/>
            <a:ext cx="11353801" cy="6858001"/>
            <a:chOff x="838200" y="0"/>
            <a:chExt cx="11353801" cy="6858001"/>
          </a:xfrm>
        </p:grpSpPr>
        <p:sp>
          <p:nvSpPr>
            <p:cNvPr id="10" name="Freeform 24">
              <a:extLst>
                <a:ext uri="{FF2B5EF4-FFF2-40B4-BE49-F238E27FC236}">
                  <a16:creationId xmlns:a16="http://schemas.microsoft.com/office/drawing/2014/main" id="{8C61AAB6-A54A-4A90-B1F5-446E3FEC7F22}"/>
                </a:ext>
              </a:extLst>
            </p:cNvPr>
            <p:cNvSpPr/>
            <p:nvPr userDrawn="1"/>
          </p:nvSpPr>
          <p:spPr>
            <a:xfrm>
              <a:off x="838200" y="0"/>
              <a:ext cx="11353800" cy="6858000"/>
            </a:xfrm>
            <a:custGeom>
              <a:avLst/>
              <a:gdLst>
                <a:gd name="connsiteX0" fmla="*/ 1777528 w 11353800"/>
                <a:gd name="connsiteY0" fmla="*/ 0 h 6858000"/>
                <a:gd name="connsiteX1" fmla="*/ 11353800 w 11353800"/>
                <a:gd name="connsiteY1" fmla="*/ 0 h 6858000"/>
                <a:gd name="connsiteX2" fmla="*/ 11353800 w 11353800"/>
                <a:gd name="connsiteY2" fmla="*/ 6858000 h 6858000"/>
                <a:gd name="connsiteX3" fmla="*/ 92991 w 11353800"/>
                <a:gd name="connsiteY3" fmla="*/ 6858000 h 6858000"/>
                <a:gd name="connsiteX4" fmla="*/ 51078 w 11353800"/>
                <a:gd name="connsiteY4" fmla="*/ 6534683 h 6858000"/>
                <a:gd name="connsiteX5" fmla="*/ 0 w 11353800"/>
                <a:gd name="connsiteY5" fmla="*/ 5543171 h 6858000"/>
                <a:gd name="connsiteX6" fmla="*/ 1689592 w 11353800"/>
                <a:gd name="connsiteY6" fmla="*/ 12121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53800" h="6858000">
                  <a:moveTo>
                    <a:pt x="1777528" y="0"/>
                  </a:moveTo>
                  <a:lnTo>
                    <a:pt x="11353800" y="0"/>
                  </a:lnTo>
                  <a:lnTo>
                    <a:pt x="11353800" y="6858000"/>
                  </a:lnTo>
                  <a:lnTo>
                    <a:pt x="92991" y="6858000"/>
                  </a:lnTo>
                  <a:lnTo>
                    <a:pt x="51078" y="6534683"/>
                  </a:lnTo>
                  <a:cubicBezTo>
                    <a:pt x="17302" y="6208682"/>
                    <a:pt x="0" y="5877907"/>
                    <a:pt x="0" y="5543171"/>
                  </a:cubicBezTo>
                  <a:cubicBezTo>
                    <a:pt x="0" y="3534756"/>
                    <a:pt x="622872" y="1668942"/>
                    <a:pt x="1689592" y="121213"/>
                  </a:cubicBezTo>
                  <a:close/>
                </a:path>
              </a:pathLst>
            </a:custGeom>
            <a:solidFill>
              <a:srgbClr val="F8F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0"/>
            </a:p>
          </p:txBody>
        </p:sp>
        <p:sp>
          <p:nvSpPr>
            <p:cNvPr id="11" name="Freeform 25">
              <a:extLst>
                <a:ext uri="{FF2B5EF4-FFF2-40B4-BE49-F238E27FC236}">
                  <a16:creationId xmlns:a16="http://schemas.microsoft.com/office/drawing/2014/main" id="{725258D6-8EBC-42CA-9AB7-D41349FB135E}"/>
                </a:ext>
              </a:extLst>
            </p:cNvPr>
            <p:cNvSpPr/>
            <p:nvPr userDrawn="1"/>
          </p:nvSpPr>
          <p:spPr>
            <a:xfrm>
              <a:off x="1922270" y="0"/>
              <a:ext cx="10269731" cy="6858000"/>
            </a:xfrm>
            <a:custGeom>
              <a:avLst/>
              <a:gdLst>
                <a:gd name="connsiteX0" fmla="*/ 2370355 w 10269731"/>
                <a:gd name="connsiteY0" fmla="*/ 0 h 6858000"/>
                <a:gd name="connsiteX1" fmla="*/ 10269731 w 10269731"/>
                <a:gd name="connsiteY1" fmla="*/ 0 h 6858000"/>
                <a:gd name="connsiteX2" fmla="*/ 10269731 w 10269731"/>
                <a:gd name="connsiteY2" fmla="*/ 6858000 h 6858000"/>
                <a:gd name="connsiteX3" fmla="*/ 20693 w 10269731"/>
                <a:gd name="connsiteY3" fmla="*/ 6858000 h 6858000"/>
                <a:gd name="connsiteX4" fmla="*/ 12210 w 10269731"/>
                <a:gd name="connsiteY4" fmla="*/ 6745909 h 6858000"/>
                <a:gd name="connsiteX5" fmla="*/ 0 w 10269731"/>
                <a:gd name="connsiteY5" fmla="*/ 6260776 h 6858000"/>
                <a:gd name="connsiteX6" fmla="*/ 2142672 w 10269731"/>
                <a:gd name="connsiteY6" fmla="*/ 2640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69731" h="6858000">
                  <a:moveTo>
                    <a:pt x="2370355" y="0"/>
                  </a:moveTo>
                  <a:lnTo>
                    <a:pt x="10269731" y="0"/>
                  </a:lnTo>
                  <a:lnTo>
                    <a:pt x="10269731" y="6858000"/>
                  </a:lnTo>
                  <a:lnTo>
                    <a:pt x="20693" y="6858000"/>
                  </a:lnTo>
                  <a:lnTo>
                    <a:pt x="12210" y="6745909"/>
                  </a:lnTo>
                  <a:cubicBezTo>
                    <a:pt x="4103" y="6585226"/>
                    <a:pt x="0" y="6423483"/>
                    <a:pt x="0" y="6260776"/>
                  </a:cubicBezTo>
                  <a:cubicBezTo>
                    <a:pt x="0" y="3982888"/>
                    <a:pt x="804100" y="1893691"/>
                    <a:pt x="2142672" y="264083"/>
                  </a:cubicBezTo>
                  <a:close/>
                </a:path>
              </a:pathLst>
            </a:custGeom>
            <a:solidFill>
              <a:srgbClr val="E2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26">
              <a:extLst>
                <a:ext uri="{FF2B5EF4-FFF2-40B4-BE49-F238E27FC236}">
                  <a16:creationId xmlns:a16="http://schemas.microsoft.com/office/drawing/2014/main" id="{B721F3D4-D638-4250-920A-48011657611A}"/>
                </a:ext>
              </a:extLst>
            </p:cNvPr>
            <p:cNvSpPr/>
            <p:nvPr userDrawn="1"/>
          </p:nvSpPr>
          <p:spPr>
            <a:xfrm>
              <a:off x="4045760" y="3500"/>
              <a:ext cx="8146241" cy="6854501"/>
            </a:xfrm>
            <a:custGeom>
              <a:avLst/>
              <a:gdLst>
                <a:gd name="connsiteX0" fmla="*/ 8055017 w 8146241"/>
                <a:gd name="connsiteY0" fmla="*/ 3588260 h 6854501"/>
                <a:gd name="connsiteX1" fmla="*/ 8146241 w 8146241"/>
                <a:gd name="connsiteY1" fmla="*/ 3590909 h 6854501"/>
                <a:gd name="connsiteX2" fmla="*/ 8146241 w 8146241"/>
                <a:gd name="connsiteY2" fmla="*/ 4206213 h 6854501"/>
                <a:gd name="connsiteX3" fmla="*/ 8091785 w 8146241"/>
                <a:gd name="connsiteY3" fmla="*/ 4204301 h 6854501"/>
                <a:gd name="connsiteX4" fmla="*/ 7794499 w 8146241"/>
                <a:gd name="connsiteY4" fmla="*/ 4209925 h 6854501"/>
                <a:gd name="connsiteX5" fmla="*/ 4446444 w 8146241"/>
                <a:gd name="connsiteY5" fmla="*/ 6797261 h 6854501"/>
                <a:gd name="connsiteX6" fmla="*/ 4424177 w 8146241"/>
                <a:gd name="connsiteY6" fmla="*/ 6854501 h 6854501"/>
                <a:gd name="connsiteX7" fmla="*/ 2833652 w 8146241"/>
                <a:gd name="connsiteY7" fmla="*/ 6854501 h 6854501"/>
                <a:gd name="connsiteX8" fmla="*/ 2957591 w 8146241"/>
                <a:gd name="connsiteY8" fmla="*/ 6610696 h 6854501"/>
                <a:gd name="connsiteX9" fmla="*/ 6467089 w 8146241"/>
                <a:gd name="connsiteY9" fmla="*/ 3830261 h 6854501"/>
                <a:gd name="connsiteX10" fmla="*/ 8055017 w 8146241"/>
                <a:gd name="connsiteY10" fmla="*/ 3588260 h 6854501"/>
                <a:gd name="connsiteX11" fmla="*/ 8097901 w 8146241"/>
                <a:gd name="connsiteY11" fmla="*/ 813 h 6854501"/>
                <a:gd name="connsiteX12" fmla="*/ 8146241 w 8146241"/>
                <a:gd name="connsiteY12" fmla="*/ 2950 h 6854501"/>
                <a:gd name="connsiteX13" fmla="*/ 8146241 w 8146241"/>
                <a:gd name="connsiteY13" fmla="*/ 832990 h 6854501"/>
                <a:gd name="connsiteX14" fmla="*/ 7998656 w 8146241"/>
                <a:gd name="connsiteY14" fmla="*/ 834139 h 6854501"/>
                <a:gd name="connsiteX15" fmla="*/ 7200508 w 8146241"/>
                <a:gd name="connsiteY15" fmla="*/ 915225 h 6854501"/>
                <a:gd name="connsiteX16" fmla="*/ 2034116 w 8146241"/>
                <a:gd name="connsiteY16" fmla="*/ 6276348 h 6854501"/>
                <a:gd name="connsiteX17" fmla="*/ 1944254 w 8146241"/>
                <a:gd name="connsiteY17" fmla="*/ 6733979 h 6854501"/>
                <a:gd name="connsiteX18" fmla="*/ 1928439 w 8146241"/>
                <a:gd name="connsiteY18" fmla="*/ 6854501 h 6854501"/>
                <a:gd name="connsiteX19" fmla="*/ 0 w 8146241"/>
                <a:gd name="connsiteY19" fmla="*/ 6854501 h 6854501"/>
                <a:gd name="connsiteX20" fmla="*/ 24574 w 8146241"/>
                <a:gd name="connsiteY20" fmla="*/ 6613613 h 6854501"/>
                <a:gd name="connsiteX21" fmla="*/ 6011043 w 8146241"/>
                <a:gd name="connsiteY21" fmla="*/ 228648 h 6854501"/>
                <a:gd name="connsiteX22" fmla="*/ 8097901 w 8146241"/>
                <a:gd name="connsiteY22" fmla="*/ 813 h 6854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146241" h="6854501">
                  <a:moveTo>
                    <a:pt x="8055017" y="3588260"/>
                  </a:moveTo>
                  <a:lnTo>
                    <a:pt x="8146241" y="3590909"/>
                  </a:lnTo>
                  <a:lnTo>
                    <a:pt x="8146241" y="4206213"/>
                  </a:lnTo>
                  <a:lnTo>
                    <a:pt x="8091785" y="4204301"/>
                  </a:lnTo>
                  <a:cubicBezTo>
                    <a:pt x="7994801" y="4203502"/>
                    <a:pt x="7895713" y="4205307"/>
                    <a:pt x="7794499" y="4209925"/>
                  </a:cubicBezTo>
                  <a:cubicBezTo>
                    <a:pt x="6579939" y="4265343"/>
                    <a:pt x="5178980" y="5029073"/>
                    <a:pt x="4446444" y="6797261"/>
                  </a:cubicBezTo>
                  <a:lnTo>
                    <a:pt x="4424177" y="6854501"/>
                  </a:lnTo>
                  <a:lnTo>
                    <a:pt x="2833652" y="6854501"/>
                  </a:lnTo>
                  <a:lnTo>
                    <a:pt x="2957591" y="6610696"/>
                  </a:lnTo>
                  <a:cubicBezTo>
                    <a:pt x="3557767" y="5512973"/>
                    <a:pt x="4655554" y="4380029"/>
                    <a:pt x="6467089" y="3830261"/>
                  </a:cubicBezTo>
                  <a:cubicBezTo>
                    <a:pt x="7043486" y="3655335"/>
                    <a:pt x="7572905" y="3584816"/>
                    <a:pt x="8055017" y="3588260"/>
                  </a:cubicBezTo>
                  <a:close/>
                  <a:moveTo>
                    <a:pt x="8097901" y="813"/>
                  </a:moveTo>
                  <a:lnTo>
                    <a:pt x="8146241" y="2950"/>
                  </a:lnTo>
                  <a:lnTo>
                    <a:pt x="8146241" y="832990"/>
                  </a:lnTo>
                  <a:lnTo>
                    <a:pt x="7998656" y="834139"/>
                  </a:lnTo>
                  <a:cubicBezTo>
                    <a:pt x="7739087" y="842053"/>
                    <a:pt x="7472761" y="868048"/>
                    <a:pt x="7200508" y="915225"/>
                  </a:cubicBezTo>
                  <a:cubicBezTo>
                    <a:pt x="4296476" y="1418447"/>
                    <a:pt x="2596896" y="3836020"/>
                    <a:pt x="2034116" y="6276348"/>
                  </a:cubicBezTo>
                  <a:cubicBezTo>
                    <a:pt x="1998943" y="6428868"/>
                    <a:pt x="1969102" y="6581519"/>
                    <a:pt x="1944254" y="6733979"/>
                  </a:cubicBezTo>
                  <a:lnTo>
                    <a:pt x="1928439" y="6854501"/>
                  </a:lnTo>
                  <a:lnTo>
                    <a:pt x="0" y="6854501"/>
                  </a:lnTo>
                  <a:lnTo>
                    <a:pt x="24574" y="6613613"/>
                  </a:lnTo>
                  <a:cubicBezTo>
                    <a:pt x="335273" y="3889857"/>
                    <a:pt x="2518602" y="984552"/>
                    <a:pt x="6011043" y="228648"/>
                  </a:cubicBezTo>
                  <a:cubicBezTo>
                    <a:pt x="6775016" y="63294"/>
                    <a:pt x="7466299" y="-8587"/>
                    <a:pt x="8097901" y="8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07ED-7865-475B-9E50-CCFD1B46BA5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D00D6-7A64-4A72-8B0A-5F6002CCA3A4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425CAB5-F877-4836-A0B6-D2DDCCDDF551}"/>
              </a:ext>
            </a:extLst>
          </p:cNvPr>
          <p:cNvGrpSpPr/>
          <p:nvPr userDrawn="1"/>
        </p:nvGrpSpPr>
        <p:grpSpPr>
          <a:xfrm>
            <a:off x="552430" y="298985"/>
            <a:ext cx="971570" cy="971177"/>
            <a:chOff x="2057400" y="3524250"/>
            <a:chExt cx="47091600" cy="4707255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CB082D3-1D99-4A78-930A-A0D95711CB78}"/>
                </a:ext>
              </a:extLst>
            </p:cNvPr>
            <p:cNvSpPr/>
            <p:nvPr/>
          </p:nvSpPr>
          <p:spPr>
            <a:xfrm>
              <a:off x="2057400" y="3524250"/>
              <a:ext cx="46939200" cy="46010945"/>
            </a:xfrm>
            <a:prstGeom prst="ellipse">
              <a:avLst/>
            </a:prstGeom>
            <a:solidFill>
              <a:srgbClr val="7BCD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9277F2A-7E15-43D6-9DA7-6BD9B208C3F7}"/>
                </a:ext>
              </a:extLst>
            </p:cNvPr>
            <p:cNvSpPr/>
            <p:nvPr/>
          </p:nvSpPr>
          <p:spPr>
            <a:xfrm>
              <a:off x="4629150" y="5867400"/>
              <a:ext cx="44519850" cy="44729400"/>
            </a:xfrm>
            <a:prstGeom prst="ellipse">
              <a:avLst/>
            </a:prstGeom>
            <a:solidFill>
              <a:srgbClr val="0A6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0517A36D-69C1-4B48-8984-A3A7622BCB61}"/>
                </a:ext>
              </a:extLst>
            </p:cNvPr>
            <p:cNvSpPr/>
            <p:nvPr/>
          </p:nvSpPr>
          <p:spPr>
            <a:xfrm>
              <a:off x="9461953" y="13387890"/>
              <a:ext cx="31457448" cy="37208911"/>
            </a:xfrm>
            <a:custGeom>
              <a:avLst/>
              <a:gdLst>
                <a:gd name="connsiteX0" fmla="*/ 24248327 w 36888685"/>
                <a:gd name="connsiteY0" fmla="*/ 7522417 h 44729399"/>
                <a:gd name="connsiteX1" fmla="*/ 36290249 w 36888685"/>
                <a:gd name="connsiteY1" fmla="*/ 13822203 h 44729399"/>
                <a:gd name="connsiteX2" fmla="*/ 35596829 w 36888685"/>
                <a:gd name="connsiteY2" fmla="*/ 14332743 h 44729399"/>
                <a:gd name="connsiteX3" fmla="*/ 22119429 w 36888685"/>
                <a:gd name="connsiteY3" fmla="*/ 9691687 h 44729399"/>
                <a:gd name="connsiteX4" fmla="*/ 9863137 w 36888685"/>
                <a:gd name="connsiteY4" fmla="*/ 22409943 h 44729399"/>
                <a:gd name="connsiteX5" fmla="*/ 12280105 w 36888685"/>
                <a:gd name="connsiteY5" fmla="*/ 36883179 h 44729399"/>
                <a:gd name="connsiteX6" fmla="*/ 10795907 w 36888685"/>
                <a:gd name="connsiteY6" fmla="*/ 26564659 h 44729399"/>
                <a:gd name="connsiteX7" fmla="*/ 20379529 w 36888685"/>
                <a:gd name="connsiteY7" fmla="*/ 16607063 h 44729399"/>
                <a:gd name="connsiteX8" fmla="*/ 32070945 w 36888685"/>
                <a:gd name="connsiteY8" fmla="*/ 19544823 h 44729399"/>
                <a:gd name="connsiteX9" fmla="*/ 31387321 w 36888685"/>
                <a:gd name="connsiteY9" fmla="*/ 20065159 h 44729399"/>
                <a:gd name="connsiteX10" fmla="*/ 23528561 w 36888685"/>
                <a:gd name="connsiteY10" fmla="*/ 17507743 h 44729399"/>
                <a:gd name="connsiteX11" fmla="*/ 14451805 w 36888685"/>
                <a:gd name="connsiteY11" fmla="*/ 28660723 h 44729399"/>
                <a:gd name="connsiteX12" fmla="*/ 23543417 w 36888685"/>
                <a:gd name="connsiteY12" fmla="*/ 41538523 h 44729399"/>
                <a:gd name="connsiteX13" fmla="*/ 34742913 w 36888685"/>
                <a:gd name="connsiteY13" fmla="*/ 38504335 h 44729399"/>
                <a:gd name="connsiteX14" fmla="*/ 34546353 w 36888685"/>
                <a:gd name="connsiteY14" fmla="*/ 41015215 h 44729399"/>
                <a:gd name="connsiteX15" fmla="*/ 34257801 w 36888685"/>
                <a:gd name="connsiteY15" fmla="*/ 41206039 h 44729399"/>
                <a:gd name="connsiteX16" fmla="*/ 22259923 w 36888685"/>
                <a:gd name="connsiteY16" fmla="*/ 44729399 h 44729399"/>
                <a:gd name="connsiteX17" fmla="*/ 10262051 w 36888685"/>
                <a:gd name="connsiteY17" fmla="*/ 41206039 h 44729399"/>
                <a:gd name="connsiteX18" fmla="*/ 10001626 w 36888685"/>
                <a:gd name="connsiteY18" fmla="*/ 41033815 h 44729399"/>
                <a:gd name="connsiteX19" fmla="*/ 9604564 w 36888685"/>
                <a:gd name="connsiteY19" fmla="*/ 40578315 h 44729399"/>
                <a:gd name="connsiteX20" fmla="*/ 5095875 w 36888685"/>
                <a:gd name="connsiteY20" fmla="*/ 23210043 h 44729399"/>
                <a:gd name="connsiteX21" fmla="*/ 19297649 w 36888685"/>
                <a:gd name="connsiteY21" fmla="*/ 8062912 h 44729399"/>
                <a:gd name="connsiteX22" fmla="*/ 24248327 w 36888685"/>
                <a:gd name="connsiteY22" fmla="*/ 7522417 h 44729399"/>
                <a:gd name="connsiteX23" fmla="*/ 22259923 w 36888685"/>
                <a:gd name="connsiteY23" fmla="*/ 0 h 44729399"/>
                <a:gd name="connsiteX24" fmla="*/ 36827389 w 36888685"/>
                <a:gd name="connsiteY24" fmla="*/ 5453690 h 44729399"/>
                <a:gd name="connsiteX25" fmla="*/ 36888685 w 36888685"/>
                <a:gd name="connsiteY25" fmla="*/ 5508333 h 44729399"/>
                <a:gd name="connsiteX26" fmla="*/ 36515601 w 36888685"/>
                <a:gd name="connsiteY26" fmla="*/ 5193214 h 44729399"/>
                <a:gd name="connsiteX27" fmla="*/ 22650449 w 36888685"/>
                <a:gd name="connsiteY27" fmla="*/ 159544 h 44729399"/>
                <a:gd name="connsiteX28" fmla="*/ 66675 w 36888685"/>
                <a:gd name="connsiteY28" fmla="*/ 21340761 h 44729399"/>
                <a:gd name="connsiteX29" fmla="*/ 8321462 w 36888685"/>
                <a:gd name="connsiteY29" fmla="*/ 39794503 h 44729399"/>
                <a:gd name="connsiteX30" fmla="*/ 8692594 w 36888685"/>
                <a:gd name="connsiteY30" fmla="*/ 40094627 h 44729399"/>
                <a:gd name="connsiteX31" fmla="*/ 8516936 w 36888685"/>
                <a:gd name="connsiteY31" fmla="*/ 39959319 h 44729399"/>
                <a:gd name="connsiteX32" fmla="*/ 0 w 36888685"/>
                <a:gd name="connsiteY32" fmla="*/ 22364699 h 44729399"/>
                <a:gd name="connsiteX33" fmla="*/ 22259923 w 36888685"/>
                <a:gd name="connsiteY33" fmla="*/ 0 h 44729399"/>
                <a:gd name="connsiteX0" fmla="*/ 24248327 w 36888685"/>
                <a:gd name="connsiteY0" fmla="*/ 7522417 h 44729399"/>
                <a:gd name="connsiteX1" fmla="*/ 36290249 w 36888685"/>
                <a:gd name="connsiteY1" fmla="*/ 13822203 h 44729399"/>
                <a:gd name="connsiteX2" fmla="*/ 35596829 w 36888685"/>
                <a:gd name="connsiteY2" fmla="*/ 14332743 h 44729399"/>
                <a:gd name="connsiteX3" fmla="*/ 22119429 w 36888685"/>
                <a:gd name="connsiteY3" fmla="*/ 9691687 h 44729399"/>
                <a:gd name="connsiteX4" fmla="*/ 9863137 w 36888685"/>
                <a:gd name="connsiteY4" fmla="*/ 22409943 h 44729399"/>
                <a:gd name="connsiteX5" fmla="*/ 12280105 w 36888685"/>
                <a:gd name="connsiteY5" fmla="*/ 36883179 h 44729399"/>
                <a:gd name="connsiteX6" fmla="*/ 10795907 w 36888685"/>
                <a:gd name="connsiteY6" fmla="*/ 26564659 h 44729399"/>
                <a:gd name="connsiteX7" fmla="*/ 20379529 w 36888685"/>
                <a:gd name="connsiteY7" fmla="*/ 16607063 h 44729399"/>
                <a:gd name="connsiteX8" fmla="*/ 32070945 w 36888685"/>
                <a:gd name="connsiteY8" fmla="*/ 19544823 h 44729399"/>
                <a:gd name="connsiteX9" fmla="*/ 31387321 w 36888685"/>
                <a:gd name="connsiteY9" fmla="*/ 20065159 h 44729399"/>
                <a:gd name="connsiteX10" fmla="*/ 23528561 w 36888685"/>
                <a:gd name="connsiteY10" fmla="*/ 17507743 h 44729399"/>
                <a:gd name="connsiteX11" fmla="*/ 14451805 w 36888685"/>
                <a:gd name="connsiteY11" fmla="*/ 28660723 h 44729399"/>
                <a:gd name="connsiteX12" fmla="*/ 23543417 w 36888685"/>
                <a:gd name="connsiteY12" fmla="*/ 41538523 h 44729399"/>
                <a:gd name="connsiteX13" fmla="*/ 34742913 w 36888685"/>
                <a:gd name="connsiteY13" fmla="*/ 38504335 h 44729399"/>
                <a:gd name="connsiteX14" fmla="*/ 34546353 w 36888685"/>
                <a:gd name="connsiteY14" fmla="*/ 41015215 h 44729399"/>
                <a:gd name="connsiteX15" fmla="*/ 34257801 w 36888685"/>
                <a:gd name="connsiteY15" fmla="*/ 41206039 h 44729399"/>
                <a:gd name="connsiteX16" fmla="*/ 22259923 w 36888685"/>
                <a:gd name="connsiteY16" fmla="*/ 44729399 h 44729399"/>
                <a:gd name="connsiteX17" fmla="*/ 10262051 w 36888685"/>
                <a:gd name="connsiteY17" fmla="*/ 41206039 h 44729399"/>
                <a:gd name="connsiteX18" fmla="*/ 10001626 w 36888685"/>
                <a:gd name="connsiteY18" fmla="*/ 41033815 h 44729399"/>
                <a:gd name="connsiteX19" fmla="*/ 9604564 w 36888685"/>
                <a:gd name="connsiteY19" fmla="*/ 40578315 h 44729399"/>
                <a:gd name="connsiteX20" fmla="*/ 5095875 w 36888685"/>
                <a:gd name="connsiteY20" fmla="*/ 23210043 h 44729399"/>
                <a:gd name="connsiteX21" fmla="*/ 19297649 w 36888685"/>
                <a:gd name="connsiteY21" fmla="*/ 8062912 h 44729399"/>
                <a:gd name="connsiteX22" fmla="*/ 24248327 w 36888685"/>
                <a:gd name="connsiteY22" fmla="*/ 7522417 h 44729399"/>
                <a:gd name="connsiteX23" fmla="*/ 22259923 w 36888685"/>
                <a:gd name="connsiteY23" fmla="*/ 0 h 44729399"/>
                <a:gd name="connsiteX24" fmla="*/ 36827389 w 36888685"/>
                <a:gd name="connsiteY24" fmla="*/ 5453690 h 44729399"/>
                <a:gd name="connsiteX25" fmla="*/ 36888685 w 36888685"/>
                <a:gd name="connsiteY25" fmla="*/ 5508333 h 44729399"/>
                <a:gd name="connsiteX26" fmla="*/ 36515601 w 36888685"/>
                <a:gd name="connsiteY26" fmla="*/ 5193214 h 44729399"/>
                <a:gd name="connsiteX27" fmla="*/ 22650449 w 36888685"/>
                <a:gd name="connsiteY27" fmla="*/ 159544 h 44729399"/>
                <a:gd name="connsiteX28" fmla="*/ 66675 w 36888685"/>
                <a:gd name="connsiteY28" fmla="*/ 21340761 h 44729399"/>
                <a:gd name="connsiteX29" fmla="*/ 8321462 w 36888685"/>
                <a:gd name="connsiteY29" fmla="*/ 39794503 h 44729399"/>
                <a:gd name="connsiteX30" fmla="*/ 8692594 w 36888685"/>
                <a:gd name="connsiteY30" fmla="*/ 40094627 h 44729399"/>
                <a:gd name="connsiteX31" fmla="*/ 0 w 36888685"/>
                <a:gd name="connsiteY31" fmla="*/ 22364699 h 44729399"/>
                <a:gd name="connsiteX32" fmla="*/ 22259923 w 36888685"/>
                <a:gd name="connsiteY32" fmla="*/ 0 h 44729399"/>
                <a:gd name="connsiteX0" fmla="*/ 24248327 w 36888685"/>
                <a:gd name="connsiteY0" fmla="*/ 7522417 h 44729399"/>
                <a:gd name="connsiteX1" fmla="*/ 36290249 w 36888685"/>
                <a:gd name="connsiteY1" fmla="*/ 13822203 h 44729399"/>
                <a:gd name="connsiteX2" fmla="*/ 35596829 w 36888685"/>
                <a:gd name="connsiteY2" fmla="*/ 14332743 h 44729399"/>
                <a:gd name="connsiteX3" fmla="*/ 22119429 w 36888685"/>
                <a:gd name="connsiteY3" fmla="*/ 9691687 h 44729399"/>
                <a:gd name="connsiteX4" fmla="*/ 9863137 w 36888685"/>
                <a:gd name="connsiteY4" fmla="*/ 22409943 h 44729399"/>
                <a:gd name="connsiteX5" fmla="*/ 12280105 w 36888685"/>
                <a:gd name="connsiteY5" fmla="*/ 36883179 h 44729399"/>
                <a:gd name="connsiteX6" fmla="*/ 10795907 w 36888685"/>
                <a:gd name="connsiteY6" fmla="*/ 26564659 h 44729399"/>
                <a:gd name="connsiteX7" fmla="*/ 20379529 w 36888685"/>
                <a:gd name="connsiteY7" fmla="*/ 16607063 h 44729399"/>
                <a:gd name="connsiteX8" fmla="*/ 32070945 w 36888685"/>
                <a:gd name="connsiteY8" fmla="*/ 19544823 h 44729399"/>
                <a:gd name="connsiteX9" fmla="*/ 31387321 w 36888685"/>
                <a:gd name="connsiteY9" fmla="*/ 20065159 h 44729399"/>
                <a:gd name="connsiteX10" fmla="*/ 23528561 w 36888685"/>
                <a:gd name="connsiteY10" fmla="*/ 17507743 h 44729399"/>
                <a:gd name="connsiteX11" fmla="*/ 14451805 w 36888685"/>
                <a:gd name="connsiteY11" fmla="*/ 28660723 h 44729399"/>
                <a:gd name="connsiteX12" fmla="*/ 23543417 w 36888685"/>
                <a:gd name="connsiteY12" fmla="*/ 41538523 h 44729399"/>
                <a:gd name="connsiteX13" fmla="*/ 34742913 w 36888685"/>
                <a:gd name="connsiteY13" fmla="*/ 38504335 h 44729399"/>
                <a:gd name="connsiteX14" fmla="*/ 34546353 w 36888685"/>
                <a:gd name="connsiteY14" fmla="*/ 41015215 h 44729399"/>
                <a:gd name="connsiteX15" fmla="*/ 34257801 w 36888685"/>
                <a:gd name="connsiteY15" fmla="*/ 41206039 h 44729399"/>
                <a:gd name="connsiteX16" fmla="*/ 22259923 w 36888685"/>
                <a:gd name="connsiteY16" fmla="*/ 44729399 h 44729399"/>
                <a:gd name="connsiteX17" fmla="*/ 10262051 w 36888685"/>
                <a:gd name="connsiteY17" fmla="*/ 41206039 h 44729399"/>
                <a:gd name="connsiteX18" fmla="*/ 10001626 w 36888685"/>
                <a:gd name="connsiteY18" fmla="*/ 41033815 h 44729399"/>
                <a:gd name="connsiteX19" fmla="*/ 9604564 w 36888685"/>
                <a:gd name="connsiteY19" fmla="*/ 40578315 h 44729399"/>
                <a:gd name="connsiteX20" fmla="*/ 5095875 w 36888685"/>
                <a:gd name="connsiteY20" fmla="*/ 23210043 h 44729399"/>
                <a:gd name="connsiteX21" fmla="*/ 19297649 w 36888685"/>
                <a:gd name="connsiteY21" fmla="*/ 8062912 h 44729399"/>
                <a:gd name="connsiteX22" fmla="*/ 24248327 w 36888685"/>
                <a:gd name="connsiteY22" fmla="*/ 7522417 h 44729399"/>
                <a:gd name="connsiteX23" fmla="*/ 22259923 w 36888685"/>
                <a:gd name="connsiteY23" fmla="*/ 0 h 44729399"/>
                <a:gd name="connsiteX24" fmla="*/ 36827389 w 36888685"/>
                <a:gd name="connsiteY24" fmla="*/ 5453690 h 44729399"/>
                <a:gd name="connsiteX25" fmla="*/ 36888685 w 36888685"/>
                <a:gd name="connsiteY25" fmla="*/ 5508333 h 44729399"/>
                <a:gd name="connsiteX26" fmla="*/ 36515601 w 36888685"/>
                <a:gd name="connsiteY26" fmla="*/ 5193214 h 44729399"/>
                <a:gd name="connsiteX27" fmla="*/ 22650449 w 36888685"/>
                <a:gd name="connsiteY27" fmla="*/ 159544 h 44729399"/>
                <a:gd name="connsiteX28" fmla="*/ 66675 w 36888685"/>
                <a:gd name="connsiteY28" fmla="*/ 21340761 h 44729399"/>
                <a:gd name="connsiteX29" fmla="*/ 8321462 w 36888685"/>
                <a:gd name="connsiteY29" fmla="*/ 39794503 h 44729399"/>
                <a:gd name="connsiteX30" fmla="*/ 0 w 36888685"/>
                <a:gd name="connsiteY30" fmla="*/ 22364699 h 44729399"/>
                <a:gd name="connsiteX31" fmla="*/ 22259923 w 36888685"/>
                <a:gd name="connsiteY31" fmla="*/ 0 h 44729399"/>
                <a:gd name="connsiteX0" fmla="*/ 27017761 w 39658119"/>
                <a:gd name="connsiteY0" fmla="*/ 7522417 h 44729399"/>
                <a:gd name="connsiteX1" fmla="*/ 39059683 w 39658119"/>
                <a:gd name="connsiteY1" fmla="*/ 13822203 h 44729399"/>
                <a:gd name="connsiteX2" fmla="*/ 38366263 w 39658119"/>
                <a:gd name="connsiteY2" fmla="*/ 14332743 h 44729399"/>
                <a:gd name="connsiteX3" fmla="*/ 24888863 w 39658119"/>
                <a:gd name="connsiteY3" fmla="*/ 9691687 h 44729399"/>
                <a:gd name="connsiteX4" fmla="*/ 12632571 w 39658119"/>
                <a:gd name="connsiteY4" fmla="*/ 22409943 h 44729399"/>
                <a:gd name="connsiteX5" fmla="*/ 15049539 w 39658119"/>
                <a:gd name="connsiteY5" fmla="*/ 36883179 h 44729399"/>
                <a:gd name="connsiteX6" fmla="*/ 13565341 w 39658119"/>
                <a:gd name="connsiteY6" fmla="*/ 26564659 h 44729399"/>
                <a:gd name="connsiteX7" fmla="*/ 23148963 w 39658119"/>
                <a:gd name="connsiteY7" fmla="*/ 16607063 h 44729399"/>
                <a:gd name="connsiteX8" fmla="*/ 34840379 w 39658119"/>
                <a:gd name="connsiteY8" fmla="*/ 19544823 h 44729399"/>
                <a:gd name="connsiteX9" fmla="*/ 34156755 w 39658119"/>
                <a:gd name="connsiteY9" fmla="*/ 20065159 h 44729399"/>
                <a:gd name="connsiteX10" fmla="*/ 26297995 w 39658119"/>
                <a:gd name="connsiteY10" fmla="*/ 17507743 h 44729399"/>
                <a:gd name="connsiteX11" fmla="*/ 17221239 w 39658119"/>
                <a:gd name="connsiteY11" fmla="*/ 28660723 h 44729399"/>
                <a:gd name="connsiteX12" fmla="*/ 26312851 w 39658119"/>
                <a:gd name="connsiteY12" fmla="*/ 41538523 h 44729399"/>
                <a:gd name="connsiteX13" fmla="*/ 37512347 w 39658119"/>
                <a:gd name="connsiteY13" fmla="*/ 38504335 h 44729399"/>
                <a:gd name="connsiteX14" fmla="*/ 37315787 w 39658119"/>
                <a:gd name="connsiteY14" fmla="*/ 41015215 h 44729399"/>
                <a:gd name="connsiteX15" fmla="*/ 37027235 w 39658119"/>
                <a:gd name="connsiteY15" fmla="*/ 41206039 h 44729399"/>
                <a:gd name="connsiteX16" fmla="*/ 25029357 w 39658119"/>
                <a:gd name="connsiteY16" fmla="*/ 44729399 h 44729399"/>
                <a:gd name="connsiteX17" fmla="*/ 13031485 w 39658119"/>
                <a:gd name="connsiteY17" fmla="*/ 41206039 h 44729399"/>
                <a:gd name="connsiteX18" fmla="*/ 12771060 w 39658119"/>
                <a:gd name="connsiteY18" fmla="*/ 41033815 h 44729399"/>
                <a:gd name="connsiteX19" fmla="*/ 12373998 w 39658119"/>
                <a:gd name="connsiteY19" fmla="*/ 40578315 h 44729399"/>
                <a:gd name="connsiteX20" fmla="*/ 7865309 w 39658119"/>
                <a:gd name="connsiteY20" fmla="*/ 23210043 h 44729399"/>
                <a:gd name="connsiteX21" fmla="*/ 22067083 w 39658119"/>
                <a:gd name="connsiteY21" fmla="*/ 8062912 h 44729399"/>
                <a:gd name="connsiteX22" fmla="*/ 27017761 w 39658119"/>
                <a:gd name="connsiteY22" fmla="*/ 7522417 h 44729399"/>
                <a:gd name="connsiteX23" fmla="*/ 25029357 w 39658119"/>
                <a:gd name="connsiteY23" fmla="*/ 0 h 44729399"/>
                <a:gd name="connsiteX24" fmla="*/ 39596823 w 39658119"/>
                <a:gd name="connsiteY24" fmla="*/ 5453690 h 44729399"/>
                <a:gd name="connsiteX25" fmla="*/ 39658119 w 39658119"/>
                <a:gd name="connsiteY25" fmla="*/ 5508333 h 44729399"/>
                <a:gd name="connsiteX26" fmla="*/ 39285035 w 39658119"/>
                <a:gd name="connsiteY26" fmla="*/ 5193214 h 44729399"/>
                <a:gd name="connsiteX27" fmla="*/ 25419883 w 39658119"/>
                <a:gd name="connsiteY27" fmla="*/ 159544 h 44729399"/>
                <a:gd name="connsiteX28" fmla="*/ 2836109 w 39658119"/>
                <a:gd name="connsiteY28" fmla="*/ 21340761 h 44729399"/>
                <a:gd name="connsiteX29" fmla="*/ 2769434 w 39658119"/>
                <a:gd name="connsiteY29" fmla="*/ 22364699 h 44729399"/>
                <a:gd name="connsiteX30" fmla="*/ 25029357 w 39658119"/>
                <a:gd name="connsiteY30" fmla="*/ 0 h 44729399"/>
                <a:gd name="connsiteX0" fmla="*/ 24181849 w 36822207"/>
                <a:gd name="connsiteY0" fmla="*/ 7522417 h 44729399"/>
                <a:gd name="connsiteX1" fmla="*/ 36223771 w 36822207"/>
                <a:gd name="connsiteY1" fmla="*/ 13822203 h 44729399"/>
                <a:gd name="connsiteX2" fmla="*/ 35530351 w 36822207"/>
                <a:gd name="connsiteY2" fmla="*/ 14332743 h 44729399"/>
                <a:gd name="connsiteX3" fmla="*/ 22052951 w 36822207"/>
                <a:gd name="connsiteY3" fmla="*/ 9691687 h 44729399"/>
                <a:gd name="connsiteX4" fmla="*/ 9796659 w 36822207"/>
                <a:gd name="connsiteY4" fmla="*/ 22409943 h 44729399"/>
                <a:gd name="connsiteX5" fmla="*/ 12213627 w 36822207"/>
                <a:gd name="connsiteY5" fmla="*/ 36883179 h 44729399"/>
                <a:gd name="connsiteX6" fmla="*/ 10729429 w 36822207"/>
                <a:gd name="connsiteY6" fmla="*/ 26564659 h 44729399"/>
                <a:gd name="connsiteX7" fmla="*/ 20313051 w 36822207"/>
                <a:gd name="connsiteY7" fmla="*/ 16607063 h 44729399"/>
                <a:gd name="connsiteX8" fmla="*/ 32004467 w 36822207"/>
                <a:gd name="connsiteY8" fmla="*/ 19544823 h 44729399"/>
                <a:gd name="connsiteX9" fmla="*/ 31320843 w 36822207"/>
                <a:gd name="connsiteY9" fmla="*/ 20065159 h 44729399"/>
                <a:gd name="connsiteX10" fmla="*/ 23462083 w 36822207"/>
                <a:gd name="connsiteY10" fmla="*/ 17507743 h 44729399"/>
                <a:gd name="connsiteX11" fmla="*/ 14385327 w 36822207"/>
                <a:gd name="connsiteY11" fmla="*/ 28660723 h 44729399"/>
                <a:gd name="connsiteX12" fmla="*/ 23476939 w 36822207"/>
                <a:gd name="connsiteY12" fmla="*/ 41538523 h 44729399"/>
                <a:gd name="connsiteX13" fmla="*/ 34676435 w 36822207"/>
                <a:gd name="connsiteY13" fmla="*/ 38504335 h 44729399"/>
                <a:gd name="connsiteX14" fmla="*/ 34479875 w 36822207"/>
                <a:gd name="connsiteY14" fmla="*/ 41015215 h 44729399"/>
                <a:gd name="connsiteX15" fmla="*/ 34191323 w 36822207"/>
                <a:gd name="connsiteY15" fmla="*/ 41206039 h 44729399"/>
                <a:gd name="connsiteX16" fmla="*/ 22193445 w 36822207"/>
                <a:gd name="connsiteY16" fmla="*/ 44729399 h 44729399"/>
                <a:gd name="connsiteX17" fmla="*/ 10195573 w 36822207"/>
                <a:gd name="connsiteY17" fmla="*/ 41206039 h 44729399"/>
                <a:gd name="connsiteX18" fmla="*/ 9935148 w 36822207"/>
                <a:gd name="connsiteY18" fmla="*/ 41033815 h 44729399"/>
                <a:gd name="connsiteX19" fmla="*/ 9538086 w 36822207"/>
                <a:gd name="connsiteY19" fmla="*/ 40578315 h 44729399"/>
                <a:gd name="connsiteX20" fmla="*/ 5029397 w 36822207"/>
                <a:gd name="connsiteY20" fmla="*/ 23210043 h 44729399"/>
                <a:gd name="connsiteX21" fmla="*/ 19231171 w 36822207"/>
                <a:gd name="connsiteY21" fmla="*/ 8062912 h 44729399"/>
                <a:gd name="connsiteX22" fmla="*/ 24181849 w 36822207"/>
                <a:gd name="connsiteY22" fmla="*/ 7522417 h 44729399"/>
                <a:gd name="connsiteX23" fmla="*/ 22193445 w 36822207"/>
                <a:gd name="connsiteY23" fmla="*/ 0 h 44729399"/>
                <a:gd name="connsiteX24" fmla="*/ 36760911 w 36822207"/>
                <a:gd name="connsiteY24" fmla="*/ 5453690 h 44729399"/>
                <a:gd name="connsiteX25" fmla="*/ 36822207 w 36822207"/>
                <a:gd name="connsiteY25" fmla="*/ 5508333 h 44729399"/>
                <a:gd name="connsiteX26" fmla="*/ 36449123 w 36822207"/>
                <a:gd name="connsiteY26" fmla="*/ 5193214 h 44729399"/>
                <a:gd name="connsiteX27" fmla="*/ 22583971 w 36822207"/>
                <a:gd name="connsiteY27" fmla="*/ 159544 h 44729399"/>
                <a:gd name="connsiteX28" fmla="*/ 197 w 36822207"/>
                <a:gd name="connsiteY28" fmla="*/ 21340761 h 44729399"/>
                <a:gd name="connsiteX29" fmla="*/ 22193445 w 36822207"/>
                <a:gd name="connsiteY29" fmla="*/ 0 h 44729399"/>
                <a:gd name="connsiteX0" fmla="*/ 19415526 w 32055884"/>
                <a:gd name="connsiteY0" fmla="*/ 8104116 h 45311098"/>
                <a:gd name="connsiteX1" fmla="*/ 31457448 w 32055884"/>
                <a:gd name="connsiteY1" fmla="*/ 14403902 h 45311098"/>
                <a:gd name="connsiteX2" fmla="*/ 30764028 w 32055884"/>
                <a:gd name="connsiteY2" fmla="*/ 14914442 h 45311098"/>
                <a:gd name="connsiteX3" fmla="*/ 17286628 w 32055884"/>
                <a:gd name="connsiteY3" fmla="*/ 10273386 h 45311098"/>
                <a:gd name="connsiteX4" fmla="*/ 5030336 w 32055884"/>
                <a:gd name="connsiteY4" fmla="*/ 22991642 h 45311098"/>
                <a:gd name="connsiteX5" fmla="*/ 7447304 w 32055884"/>
                <a:gd name="connsiteY5" fmla="*/ 37464878 h 45311098"/>
                <a:gd name="connsiteX6" fmla="*/ 5963106 w 32055884"/>
                <a:gd name="connsiteY6" fmla="*/ 27146358 h 45311098"/>
                <a:gd name="connsiteX7" fmla="*/ 15546728 w 32055884"/>
                <a:gd name="connsiteY7" fmla="*/ 17188762 h 45311098"/>
                <a:gd name="connsiteX8" fmla="*/ 27238144 w 32055884"/>
                <a:gd name="connsiteY8" fmla="*/ 20126522 h 45311098"/>
                <a:gd name="connsiteX9" fmla="*/ 26554520 w 32055884"/>
                <a:gd name="connsiteY9" fmla="*/ 20646858 h 45311098"/>
                <a:gd name="connsiteX10" fmla="*/ 18695760 w 32055884"/>
                <a:gd name="connsiteY10" fmla="*/ 18089442 h 45311098"/>
                <a:gd name="connsiteX11" fmla="*/ 9619004 w 32055884"/>
                <a:gd name="connsiteY11" fmla="*/ 29242422 h 45311098"/>
                <a:gd name="connsiteX12" fmla="*/ 18710616 w 32055884"/>
                <a:gd name="connsiteY12" fmla="*/ 42120222 h 45311098"/>
                <a:gd name="connsiteX13" fmla="*/ 29910112 w 32055884"/>
                <a:gd name="connsiteY13" fmla="*/ 39086034 h 45311098"/>
                <a:gd name="connsiteX14" fmla="*/ 29713552 w 32055884"/>
                <a:gd name="connsiteY14" fmla="*/ 41596914 h 45311098"/>
                <a:gd name="connsiteX15" fmla="*/ 29425000 w 32055884"/>
                <a:gd name="connsiteY15" fmla="*/ 41787738 h 45311098"/>
                <a:gd name="connsiteX16" fmla="*/ 17427122 w 32055884"/>
                <a:gd name="connsiteY16" fmla="*/ 45311098 h 45311098"/>
                <a:gd name="connsiteX17" fmla="*/ 5429250 w 32055884"/>
                <a:gd name="connsiteY17" fmla="*/ 41787738 h 45311098"/>
                <a:gd name="connsiteX18" fmla="*/ 5168825 w 32055884"/>
                <a:gd name="connsiteY18" fmla="*/ 41615514 h 45311098"/>
                <a:gd name="connsiteX19" fmla="*/ 4771763 w 32055884"/>
                <a:gd name="connsiteY19" fmla="*/ 41160014 h 45311098"/>
                <a:gd name="connsiteX20" fmla="*/ 263074 w 32055884"/>
                <a:gd name="connsiteY20" fmla="*/ 23791742 h 45311098"/>
                <a:gd name="connsiteX21" fmla="*/ 14464848 w 32055884"/>
                <a:gd name="connsiteY21" fmla="*/ 8644611 h 45311098"/>
                <a:gd name="connsiteX22" fmla="*/ 19415526 w 32055884"/>
                <a:gd name="connsiteY22" fmla="*/ 8104116 h 45311098"/>
                <a:gd name="connsiteX23" fmla="*/ 17427122 w 32055884"/>
                <a:gd name="connsiteY23" fmla="*/ 581699 h 45311098"/>
                <a:gd name="connsiteX24" fmla="*/ 31994588 w 32055884"/>
                <a:gd name="connsiteY24" fmla="*/ 6035389 h 45311098"/>
                <a:gd name="connsiteX25" fmla="*/ 32055884 w 32055884"/>
                <a:gd name="connsiteY25" fmla="*/ 6090032 h 45311098"/>
                <a:gd name="connsiteX26" fmla="*/ 31682800 w 32055884"/>
                <a:gd name="connsiteY26" fmla="*/ 5774913 h 45311098"/>
                <a:gd name="connsiteX27" fmla="*/ 17817648 w 32055884"/>
                <a:gd name="connsiteY27" fmla="*/ 741243 h 45311098"/>
                <a:gd name="connsiteX28" fmla="*/ 17427122 w 32055884"/>
                <a:gd name="connsiteY28" fmla="*/ 581699 h 45311098"/>
                <a:gd name="connsiteX0" fmla="*/ 19415526 w 31994588"/>
                <a:gd name="connsiteY0" fmla="*/ 8104116 h 45311098"/>
                <a:gd name="connsiteX1" fmla="*/ 31457448 w 31994588"/>
                <a:gd name="connsiteY1" fmla="*/ 14403902 h 45311098"/>
                <a:gd name="connsiteX2" fmla="*/ 30764028 w 31994588"/>
                <a:gd name="connsiteY2" fmla="*/ 14914442 h 45311098"/>
                <a:gd name="connsiteX3" fmla="*/ 17286628 w 31994588"/>
                <a:gd name="connsiteY3" fmla="*/ 10273386 h 45311098"/>
                <a:gd name="connsiteX4" fmla="*/ 5030336 w 31994588"/>
                <a:gd name="connsiteY4" fmla="*/ 22991642 h 45311098"/>
                <a:gd name="connsiteX5" fmla="*/ 7447304 w 31994588"/>
                <a:gd name="connsiteY5" fmla="*/ 37464878 h 45311098"/>
                <a:gd name="connsiteX6" fmla="*/ 5963106 w 31994588"/>
                <a:gd name="connsiteY6" fmla="*/ 27146358 h 45311098"/>
                <a:gd name="connsiteX7" fmla="*/ 15546728 w 31994588"/>
                <a:gd name="connsiteY7" fmla="*/ 17188762 h 45311098"/>
                <a:gd name="connsiteX8" fmla="*/ 27238144 w 31994588"/>
                <a:gd name="connsiteY8" fmla="*/ 20126522 h 45311098"/>
                <a:gd name="connsiteX9" fmla="*/ 26554520 w 31994588"/>
                <a:gd name="connsiteY9" fmla="*/ 20646858 h 45311098"/>
                <a:gd name="connsiteX10" fmla="*/ 18695760 w 31994588"/>
                <a:gd name="connsiteY10" fmla="*/ 18089442 h 45311098"/>
                <a:gd name="connsiteX11" fmla="*/ 9619004 w 31994588"/>
                <a:gd name="connsiteY11" fmla="*/ 29242422 h 45311098"/>
                <a:gd name="connsiteX12" fmla="*/ 18710616 w 31994588"/>
                <a:gd name="connsiteY12" fmla="*/ 42120222 h 45311098"/>
                <a:gd name="connsiteX13" fmla="*/ 29910112 w 31994588"/>
                <a:gd name="connsiteY13" fmla="*/ 39086034 h 45311098"/>
                <a:gd name="connsiteX14" fmla="*/ 29713552 w 31994588"/>
                <a:gd name="connsiteY14" fmla="*/ 41596914 h 45311098"/>
                <a:gd name="connsiteX15" fmla="*/ 29425000 w 31994588"/>
                <a:gd name="connsiteY15" fmla="*/ 41787738 h 45311098"/>
                <a:gd name="connsiteX16" fmla="*/ 17427122 w 31994588"/>
                <a:gd name="connsiteY16" fmla="*/ 45311098 h 45311098"/>
                <a:gd name="connsiteX17" fmla="*/ 5429250 w 31994588"/>
                <a:gd name="connsiteY17" fmla="*/ 41787738 h 45311098"/>
                <a:gd name="connsiteX18" fmla="*/ 5168825 w 31994588"/>
                <a:gd name="connsiteY18" fmla="*/ 41615514 h 45311098"/>
                <a:gd name="connsiteX19" fmla="*/ 4771763 w 31994588"/>
                <a:gd name="connsiteY19" fmla="*/ 41160014 h 45311098"/>
                <a:gd name="connsiteX20" fmla="*/ 263074 w 31994588"/>
                <a:gd name="connsiteY20" fmla="*/ 23791742 h 45311098"/>
                <a:gd name="connsiteX21" fmla="*/ 14464848 w 31994588"/>
                <a:gd name="connsiteY21" fmla="*/ 8644611 h 45311098"/>
                <a:gd name="connsiteX22" fmla="*/ 19415526 w 31994588"/>
                <a:gd name="connsiteY22" fmla="*/ 8104116 h 45311098"/>
                <a:gd name="connsiteX23" fmla="*/ 17427122 w 31994588"/>
                <a:gd name="connsiteY23" fmla="*/ 581699 h 45311098"/>
                <a:gd name="connsiteX24" fmla="*/ 31994588 w 31994588"/>
                <a:gd name="connsiteY24" fmla="*/ 6035389 h 45311098"/>
                <a:gd name="connsiteX25" fmla="*/ 31682800 w 31994588"/>
                <a:gd name="connsiteY25" fmla="*/ 5774913 h 45311098"/>
                <a:gd name="connsiteX26" fmla="*/ 17817648 w 31994588"/>
                <a:gd name="connsiteY26" fmla="*/ 741243 h 45311098"/>
                <a:gd name="connsiteX27" fmla="*/ 17427122 w 31994588"/>
                <a:gd name="connsiteY27" fmla="*/ 581699 h 45311098"/>
                <a:gd name="connsiteX0" fmla="*/ 19415526 w 31683073"/>
                <a:gd name="connsiteY0" fmla="*/ 8104116 h 45311098"/>
                <a:gd name="connsiteX1" fmla="*/ 31457448 w 31683073"/>
                <a:gd name="connsiteY1" fmla="*/ 14403902 h 45311098"/>
                <a:gd name="connsiteX2" fmla="*/ 30764028 w 31683073"/>
                <a:gd name="connsiteY2" fmla="*/ 14914442 h 45311098"/>
                <a:gd name="connsiteX3" fmla="*/ 17286628 w 31683073"/>
                <a:gd name="connsiteY3" fmla="*/ 10273386 h 45311098"/>
                <a:gd name="connsiteX4" fmla="*/ 5030336 w 31683073"/>
                <a:gd name="connsiteY4" fmla="*/ 22991642 h 45311098"/>
                <a:gd name="connsiteX5" fmla="*/ 7447304 w 31683073"/>
                <a:gd name="connsiteY5" fmla="*/ 37464878 h 45311098"/>
                <a:gd name="connsiteX6" fmla="*/ 5963106 w 31683073"/>
                <a:gd name="connsiteY6" fmla="*/ 27146358 h 45311098"/>
                <a:gd name="connsiteX7" fmla="*/ 15546728 w 31683073"/>
                <a:gd name="connsiteY7" fmla="*/ 17188762 h 45311098"/>
                <a:gd name="connsiteX8" fmla="*/ 27238144 w 31683073"/>
                <a:gd name="connsiteY8" fmla="*/ 20126522 h 45311098"/>
                <a:gd name="connsiteX9" fmla="*/ 26554520 w 31683073"/>
                <a:gd name="connsiteY9" fmla="*/ 20646858 h 45311098"/>
                <a:gd name="connsiteX10" fmla="*/ 18695760 w 31683073"/>
                <a:gd name="connsiteY10" fmla="*/ 18089442 h 45311098"/>
                <a:gd name="connsiteX11" fmla="*/ 9619004 w 31683073"/>
                <a:gd name="connsiteY11" fmla="*/ 29242422 h 45311098"/>
                <a:gd name="connsiteX12" fmla="*/ 18710616 w 31683073"/>
                <a:gd name="connsiteY12" fmla="*/ 42120222 h 45311098"/>
                <a:gd name="connsiteX13" fmla="*/ 29910112 w 31683073"/>
                <a:gd name="connsiteY13" fmla="*/ 39086034 h 45311098"/>
                <a:gd name="connsiteX14" fmla="*/ 29713552 w 31683073"/>
                <a:gd name="connsiteY14" fmla="*/ 41596914 h 45311098"/>
                <a:gd name="connsiteX15" fmla="*/ 29425000 w 31683073"/>
                <a:gd name="connsiteY15" fmla="*/ 41787738 h 45311098"/>
                <a:gd name="connsiteX16" fmla="*/ 17427122 w 31683073"/>
                <a:gd name="connsiteY16" fmla="*/ 45311098 h 45311098"/>
                <a:gd name="connsiteX17" fmla="*/ 5429250 w 31683073"/>
                <a:gd name="connsiteY17" fmla="*/ 41787738 h 45311098"/>
                <a:gd name="connsiteX18" fmla="*/ 5168825 w 31683073"/>
                <a:gd name="connsiteY18" fmla="*/ 41615514 h 45311098"/>
                <a:gd name="connsiteX19" fmla="*/ 4771763 w 31683073"/>
                <a:gd name="connsiteY19" fmla="*/ 41160014 h 45311098"/>
                <a:gd name="connsiteX20" fmla="*/ 263074 w 31683073"/>
                <a:gd name="connsiteY20" fmla="*/ 23791742 h 45311098"/>
                <a:gd name="connsiteX21" fmla="*/ 14464848 w 31683073"/>
                <a:gd name="connsiteY21" fmla="*/ 8644611 h 45311098"/>
                <a:gd name="connsiteX22" fmla="*/ 19415526 w 31683073"/>
                <a:gd name="connsiteY22" fmla="*/ 8104116 h 45311098"/>
                <a:gd name="connsiteX23" fmla="*/ 17427122 w 31683073"/>
                <a:gd name="connsiteY23" fmla="*/ 581699 h 45311098"/>
                <a:gd name="connsiteX24" fmla="*/ 31682800 w 31683073"/>
                <a:gd name="connsiteY24" fmla="*/ 5774913 h 45311098"/>
                <a:gd name="connsiteX25" fmla="*/ 17817648 w 31683073"/>
                <a:gd name="connsiteY25" fmla="*/ 741243 h 45311098"/>
                <a:gd name="connsiteX26" fmla="*/ 17427122 w 31683073"/>
                <a:gd name="connsiteY26" fmla="*/ 581699 h 45311098"/>
                <a:gd name="connsiteX0" fmla="*/ 19415526 w 31457448"/>
                <a:gd name="connsiteY0" fmla="*/ 8104116 h 45311098"/>
                <a:gd name="connsiteX1" fmla="*/ 31457448 w 31457448"/>
                <a:gd name="connsiteY1" fmla="*/ 14403902 h 45311098"/>
                <a:gd name="connsiteX2" fmla="*/ 30764028 w 31457448"/>
                <a:gd name="connsiteY2" fmla="*/ 14914442 h 45311098"/>
                <a:gd name="connsiteX3" fmla="*/ 17286628 w 31457448"/>
                <a:gd name="connsiteY3" fmla="*/ 10273386 h 45311098"/>
                <a:gd name="connsiteX4" fmla="*/ 5030336 w 31457448"/>
                <a:gd name="connsiteY4" fmla="*/ 22991642 h 45311098"/>
                <a:gd name="connsiteX5" fmla="*/ 7447304 w 31457448"/>
                <a:gd name="connsiteY5" fmla="*/ 37464878 h 45311098"/>
                <a:gd name="connsiteX6" fmla="*/ 5963106 w 31457448"/>
                <a:gd name="connsiteY6" fmla="*/ 27146358 h 45311098"/>
                <a:gd name="connsiteX7" fmla="*/ 15546728 w 31457448"/>
                <a:gd name="connsiteY7" fmla="*/ 17188762 h 45311098"/>
                <a:gd name="connsiteX8" fmla="*/ 27238144 w 31457448"/>
                <a:gd name="connsiteY8" fmla="*/ 20126522 h 45311098"/>
                <a:gd name="connsiteX9" fmla="*/ 26554520 w 31457448"/>
                <a:gd name="connsiteY9" fmla="*/ 20646858 h 45311098"/>
                <a:gd name="connsiteX10" fmla="*/ 18695760 w 31457448"/>
                <a:gd name="connsiteY10" fmla="*/ 18089442 h 45311098"/>
                <a:gd name="connsiteX11" fmla="*/ 9619004 w 31457448"/>
                <a:gd name="connsiteY11" fmla="*/ 29242422 h 45311098"/>
                <a:gd name="connsiteX12" fmla="*/ 18710616 w 31457448"/>
                <a:gd name="connsiteY12" fmla="*/ 42120222 h 45311098"/>
                <a:gd name="connsiteX13" fmla="*/ 29910112 w 31457448"/>
                <a:gd name="connsiteY13" fmla="*/ 39086034 h 45311098"/>
                <a:gd name="connsiteX14" fmla="*/ 29713552 w 31457448"/>
                <a:gd name="connsiteY14" fmla="*/ 41596914 h 45311098"/>
                <a:gd name="connsiteX15" fmla="*/ 29425000 w 31457448"/>
                <a:gd name="connsiteY15" fmla="*/ 41787738 h 45311098"/>
                <a:gd name="connsiteX16" fmla="*/ 17427122 w 31457448"/>
                <a:gd name="connsiteY16" fmla="*/ 45311098 h 45311098"/>
                <a:gd name="connsiteX17" fmla="*/ 5429250 w 31457448"/>
                <a:gd name="connsiteY17" fmla="*/ 41787738 h 45311098"/>
                <a:gd name="connsiteX18" fmla="*/ 5168825 w 31457448"/>
                <a:gd name="connsiteY18" fmla="*/ 41615514 h 45311098"/>
                <a:gd name="connsiteX19" fmla="*/ 4771763 w 31457448"/>
                <a:gd name="connsiteY19" fmla="*/ 41160014 h 45311098"/>
                <a:gd name="connsiteX20" fmla="*/ 263074 w 31457448"/>
                <a:gd name="connsiteY20" fmla="*/ 23791742 h 45311098"/>
                <a:gd name="connsiteX21" fmla="*/ 14464848 w 31457448"/>
                <a:gd name="connsiteY21" fmla="*/ 8644611 h 45311098"/>
                <a:gd name="connsiteX22" fmla="*/ 19415526 w 31457448"/>
                <a:gd name="connsiteY22" fmla="*/ 8104116 h 45311098"/>
                <a:gd name="connsiteX23" fmla="*/ 17427122 w 31457448"/>
                <a:gd name="connsiteY23" fmla="*/ 581699 h 45311098"/>
                <a:gd name="connsiteX24" fmla="*/ 17817648 w 31457448"/>
                <a:gd name="connsiteY24" fmla="*/ 741243 h 45311098"/>
                <a:gd name="connsiteX25" fmla="*/ 17427122 w 31457448"/>
                <a:gd name="connsiteY25" fmla="*/ 581699 h 45311098"/>
                <a:gd name="connsiteX0" fmla="*/ 19415526 w 31457448"/>
                <a:gd name="connsiteY0" fmla="*/ 1929 h 37208911"/>
                <a:gd name="connsiteX1" fmla="*/ 31457448 w 31457448"/>
                <a:gd name="connsiteY1" fmla="*/ 6301715 h 37208911"/>
                <a:gd name="connsiteX2" fmla="*/ 30764028 w 31457448"/>
                <a:gd name="connsiteY2" fmla="*/ 6812255 h 37208911"/>
                <a:gd name="connsiteX3" fmla="*/ 17286628 w 31457448"/>
                <a:gd name="connsiteY3" fmla="*/ 2171199 h 37208911"/>
                <a:gd name="connsiteX4" fmla="*/ 5030336 w 31457448"/>
                <a:gd name="connsiteY4" fmla="*/ 14889455 h 37208911"/>
                <a:gd name="connsiteX5" fmla="*/ 7447304 w 31457448"/>
                <a:gd name="connsiteY5" fmla="*/ 29362691 h 37208911"/>
                <a:gd name="connsiteX6" fmla="*/ 5963106 w 31457448"/>
                <a:gd name="connsiteY6" fmla="*/ 19044171 h 37208911"/>
                <a:gd name="connsiteX7" fmla="*/ 15546728 w 31457448"/>
                <a:gd name="connsiteY7" fmla="*/ 9086575 h 37208911"/>
                <a:gd name="connsiteX8" fmla="*/ 27238144 w 31457448"/>
                <a:gd name="connsiteY8" fmla="*/ 12024335 h 37208911"/>
                <a:gd name="connsiteX9" fmla="*/ 26554520 w 31457448"/>
                <a:gd name="connsiteY9" fmla="*/ 12544671 h 37208911"/>
                <a:gd name="connsiteX10" fmla="*/ 18695760 w 31457448"/>
                <a:gd name="connsiteY10" fmla="*/ 9987255 h 37208911"/>
                <a:gd name="connsiteX11" fmla="*/ 9619004 w 31457448"/>
                <a:gd name="connsiteY11" fmla="*/ 21140235 h 37208911"/>
                <a:gd name="connsiteX12" fmla="*/ 18710616 w 31457448"/>
                <a:gd name="connsiteY12" fmla="*/ 34018035 h 37208911"/>
                <a:gd name="connsiteX13" fmla="*/ 29910112 w 31457448"/>
                <a:gd name="connsiteY13" fmla="*/ 30983847 h 37208911"/>
                <a:gd name="connsiteX14" fmla="*/ 29713552 w 31457448"/>
                <a:gd name="connsiteY14" fmla="*/ 33494727 h 37208911"/>
                <a:gd name="connsiteX15" fmla="*/ 29425000 w 31457448"/>
                <a:gd name="connsiteY15" fmla="*/ 33685551 h 37208911"/>
                <a:gd name="connsiteX16" fmla="*/ 17427122 w 31457448"/>
                <a:gd name="connsiteY16" fmla="*/ 37208911 h 37208911"/>
                <a:gd name="connsiteX17" fmla="*/ 5429250 w 31457448"/>
                <a:gd name="connsiteY17" fmla="*/ 33685551 h 37208911"/>
                <a:gd name="connsiteX18" fmla="*/ 5168825 w 31457448"/>
                <a:gd name="connsiteY18" fmla="*/ 33513327 h 37208911"/>
                <a:gd name="connsiteX19" fmla="*/ 4771763 w 31457448"/>
                <a:gd name="connsiteY19" fmla="*/ 33057827 h 37208911"/>
                <a:gd name="connsiteX20" fmla="*/ 263074 w 31457448"/>
                <a:gd name="connsiteY20" fmla="*/ 15689555 h 37208911"/>
                <a:gd name="connsiteX21" fmla="*/ 14464848 w 31457448"/>
                <a:gd name="connsiteY21" fmla="*/ 542424 h 37208911"/>
                <a:gd name="connsiteX22" fmla="*/ 19415526 w 31457448"/>
                <a:gd name="connsiteY22" fmla="*/ 1929 h 3720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457448" h="37208911">
                  <a:moveTo>
                    <a:pt x="19415526" y="1929"/>
                  </a:moveTo>
                  <a:cubicBezTo>
                    <a:pt x="24766808" y="81572"/>
                    <a:pt x="28312216" y="2620700"/>
                    <a:pt x="31457448" y="6301715"/>
                  </a:cubicBezTo>
                  <a:lnTo>
                    <a:pt x="30764028" y="6812255"/>
                  </a:lnTo>
                  <a:cubicBezTo>
                    <a:pt x="29465448" y="5500979"/>
                    <a:pt x="24175900" y="977399"/>
                    <a:pt x="17286628" y="2171199"/>
                  </a:cubicBezTo>
                  <a:cubicBezTo>
                    <a:pt x="10397356" y="3364999"/>
                    <a:pt x="6365424" y="9100237"/>
                    <a:pt x="5030336" y="14889455"/>
                  </a:cubicBezTo>
                  <a:cubicBezTo>
                    <a:pt x="3695250" y="20678671"/>
                    <a:pt x="5598661" y="26547263"/>
                    <a:pt x="7447304" y="29362691"/>
                  </a:cubicBezTo>
                  <a:cubicBezTo>
                    <a:pt x="5662161" y="26177371"/>
                    <a:pt x="5299002" y="22280647"/>
                    <a:pt x="5963106" y="19044171"/>
                  </a:cubicBezTo>
                  <a:cubicBezTo>
                    <a:pt x="6627209" y="15807695"/>
                    <a:pt x="9295784" y="10983623"/>
                    <a:pt x="15546728" y="9086575"/>
                  </a:cubicBezTo>
                  <a:cubicBezTo>
                    <a:pt x="21797672" y="7189527"/>
                    <a:pt x="25719584" y="10468585"/>
                    <a:pt x="27238144" y="12024335"/>
                  </a:cubicBezTo>
                  <a:lnTo>
                    <a:pt x="26554520" y="12544671"/>
                  </a:lnTo>
                  <a:cubicBezTo>
                    <a:pt x="25088580" y="11345427"/>
                    <a:pt x="22537520" y="9811963"/>
                    <a:pt x="18695760" y="9987255"/>
                  </a:cubicBezTo>
                  <a:cubicBezTo>
                    <a:pt x="14854004" y="10162547"/>
                    <a:pt x="10226128" y="13325105"/>
                    <a:pt x="9619004" y="21140235"/>
                  </a:cubicBezTo>
                  <a:cubicBezTo>
                    <a:pt x="9011880" y="28955363"/>
                    <a:pt x="14261968" y="33520435"/>
                    <a:pt x="18710616" y="34018035"/>
                  </a:cubicBezTo>
                  <a:cubicBezTo>
                    <a:pt x="23159268" y="34515635"/>
                    <a:pt x="27179612" y="33485747"/>
                    <a:pt x="29910112" y="30983847"/>
                  </a:cubicBezTo>
                  <a:lnTo>
                    <a:pt x="29713552" y="33494727"/>
                  </a:lnTo>
                  <a:lnTo>
                    <a:pt x="29425000" y="33685551"/>
                  </a:lnTo>
                  <a:cubicBezTo>
                    <a:pt x="25962680" y="35915727"/>
                    <a:pt x="21845214" y="37208911"/>
                    <a:pt x="17427122" y="37208911"/>
                  </a:cubicBezTo>
                  <a:cubicBezTo>
                    <a:pt x="13009032" y="37208911"/>
                    <a:pt x="8891566" y="35915727"/>
                    <a:pt x="5429250" y="33685551"/>
                  </a:cubicBezTo>
                  <a:lnTo>
                    <a:pt x="5168825" y="33513327"/>
                  </a:lnTo>
                  <a:lnTo>
                    <a:pt x="4771763" y="33057827"/>
                  </a:lnTo>
                  <a:cubicBezTo>
                    <a:pt x="51882" y="27487379"/>
                    <a:pt x="-450969" y="21949231"/>
                    <a:pt x="263074" y="15689555"/>
                  </a:cubicBezTo>
                  <a:cubicBezTo>
                    <a:pt x="1000150" y="9227955"/>
                    <a:pt x="6179686" y="2335664"/>
                    <a:pt x="14464848" y="542424"/>
                  </a:cubicBezTo>
                  <a:cubicBezTo>
                    <a:pt x="16277228" y="150152"/>
                    <a:pt x="17917168" y="-20371"/>
                    <a:pt x="19415526" y="1929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0"/>
            </a:p>
          </p:txBody>
        </p:sp>
      </p:grp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DA1236D2-B144-4B5F-9B8F-0E32943F4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02" y="104986"/>
            <a:ext cx="96120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1D76C3F-F5D7-492C-ACDE-8A9CA7DA9256}"/>
              </a:ext>
            </a:extLst>
          </p:cNvPr>
          <p:cNvCxnSpPr/>
          <p:nvPr userDrawn="1"/>
        </p:nvCxnSpPr>
        <p:spPr>
          <a:xfrm>
            <a:off x="614855" y="1430549"/>
            <a:ext cx="10738944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886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B791C2B-E2C5-4450-B2CB-47D1A928D0E7}"/>
              </a:ext>
            </a:extLst>
          </p:cNvPr>
          <p:cNvGrpSpPr/>
          <p:nvPr userDrawn="1"/>
        </p:nvGrpSpPr>
        <p:grpSpPr>
          <a:xfrm>
            <a:off x="838200" y="0"/>
            <a:ext cx="11353801" cy="6858001"/>
            <a:chOff x="838200" y="0"/>
            <a:chExt cx="11353801" cy="6858001"/>
          </a:xfrm>
        </p:grpSpPr>
        <p:sp>
          <p:nvSpPr>
            <p:cNvPr id="12" name="Freeform 24">
              <a:extLst>
                <a:ext uri="{FF2B5EF4-FFF2-40B4-BE49-F238E27FC236}">
                  <a16:creationId xmlns:a16="http://schemas.microsoft.com/office/drawing/2014/main" id="{B97055F0-E6E9-43C6-A37F-CCE03AAFA249}"/>
                </a:ext>
              </a:extLst>
            </p:cNvPr>
            <p:cNvSpPr/>
            <p:nvPr userDrawn="1"/>
          </p:nvSpPr>
          <p:spPr>
            <a:xfrm>
              <a:off x="838200" y="0"/>
              <a:ext cx="11353800" cy="6858000"/>
            </a:xfrm>
            <a:custGeom>
              <a:avLst/>
              <a:gdLst>
                <a:gd name="connsiteX0" fmla="*/ 1777528 w 11353800"/>
                <a:gd name="connsiteY0" fmla="*/ 0 h 6858000"/>
                <a:gd name="connsiteX1" fmla="*/ 11353800 w 11353800"/>
                <a:gd name="connsiteY1" fmla="*/ 0 h 6858000"/>
                <a:gd name="connsiteX2" fmla="*/ 11353800 w 11353800"/>
                <a:gd name="connsiteY2" fmla="*/ 6858000 h 6858000"/>
                <a:gd name="connsiteX3" fmla="*/ 92991 w 11353800"/>
                <a:gd name="connsiteY3" fmla="*/ 6858000 h 6858000"/>
                <a:gd name="connsiteX4" fmla="*/ 51078 w 11353800"/>
                <a:gd name="connsiteY4" fmla="*/ 6534683 h 6858000"/>
                <a:gd name="connsiteX5" fmla="*/ 0 w 11353800"/>
                <a:gd name="connsiteY5" fmla="*/ 5543171 h 6858000"/>
                <a:gd name="connsiteX6" fmla="*/ 1689592 w 11353800"/>
                <a:gd name="connsiteY6" fmla="*/ 12121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53800" h="6858000">
                  <a:moveTo>
                    <a:pt x="1777528" y="0"/>
                  </a:moveTo>
                  <a:lnTo>
                    <a:pt x="11353800" y="0"/>
                  </a:lnTo>
                  <a:lnTo>
                    <a:pt x="11353800" y="6858000"/>
                  </a:lnTo>
                  <a:lnTo>
                    <a:pt x="92991" y="6858000"/>
                  </a:lnTo>
                  <a:lnTo>
                    <a:pt x="51078" y="6534683"/>
                  </a:lnTo>
                  <a:cubicBezTo>
                    <a:pt x="17302" y="6208682"/>
                    <a:pt x="0" y="5877907"/>
                    <a:pt x="0" y="5543171"/>
                  </a:cubicBezTo>
                  <a:cubicBezTo>
                    <a:pt x="0" y="3534756"/>
                    <a:pt x="622872" y="1668942"/>
                    <a:pt x="1689592" y="121213"/>
                  </a:cubicBezTo>
                  <a:close/>
                </a:path>
              </a:pathLst>
            </a:custGeom>
            <a:solidFill>
              <a:srgbClr val="F8F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0"/>
            </a:p>
          </p:txBody>
        </p:sp>
        <p:sp>
          <p:nvSpPr>
            <p:cNvPr id="13" name="Freeform 25">
              <a:extLst>
                <a:ext uri="{FF2B5EF4-FFF2-40B4-BE49-F238E27FC236}">
                  <a16:creationId xmlns:a16="http://schemas.microsoft.com/office/drawing/2014/main" id="{934941DD-A183-4505-BC03-763BA04E7FB2}"/>
                </a:ext>
              </a:extLst>
            </p:cNvPr>
            <p:cNvSpPr/>
            <p:nvPr userDrawn="1"/>
          </p:nvSpPr>
          <p:spPr>
            <a:xfrm>
              <a:off x="1922270" y="0"/>
              <a:ext cx="10269731" cy="6858000"/>
            </a:xfrm>
            <a:custGeom>
              <a:avLst/>
              <a:gdLst>
                <a:gd name="connsiteX0" fmla="*/ 2370355 w 10269731"/>
                <a:gd name="connsiteY0" fmla="*/ 0 h 6858000"/>
                <a:gd name="connsiteX1" fmla="*/ 10269731 w 10269731"/>
                <a:gd name="connsiteY1" fmla="*/ 0 h 6858000"/>
                <a:gd name="connsiteX2" fmla="*/ 10269731 w 10269731"/>
                <a:gd name="connsiteY2" fmla="*/ 6858000 h 6858000"/>
                <a:gd name="connsiteX3" fmla="*/ 20693 w 10269731"/>
                <a:gd name="connsiteY3" fmla="*/ 6858000 h 6858000"/>
                <a:gd name="connsiteX4" fmla="*/ 12210 w 10269731"/>
                <a:gd name="connsiteY4" fmla="*/ 6745909 h 6858000"/>
                <a:gd name="connsiteX5" fmla="*/ 0 w 10269731"/>
                <a:gd name="connsiteY5" fmla="*/ 6260776 h 6858000"/>
                <a:gd name="connsiteX6" fmla="*/ 2142672 w 10269731"/>
                <a:gd name="connsiteY6" fmla="*/ 2640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69731" h="6858000">
                  <a:moveTo>
                    <a:pt x="2370355" y="0"/>
                  </a:moveTo>
                  <a:lnTo>
                    <a:pt x="10269731" y="0"/>
                  </a:lnTo>
                  <a:lnTo>
                    <a:pt x="10269731" y="6858000"/>
                  </a:lnTo>
                  <a:lnTo>
                    <a:pt x="20693" y="6858000"/>
                  </a:lnTo>
                  <a:lnTo>
                    <a:pt x="12210" y="6745909"/>
                  </a:lnTo>
                  <a:cubicBezTo>
                    <a:pt x="4103" y="6585226"/>
                    <a:pt x="0" y="6423483"/>
                    <a:pt x="0" y="6260776"/>
                  </a:cubicBezTo>
                  <a:cubicBezTo>
                    <a:pt x="0" y="3982888"/>
                    <a:pt x="804100" y="1893691"/>
                    <a:pt x="2142672" y="264083"/>
                  </a:cubicBezTo>
                  <a:close/>
                </a:path>
              </a:pathLst>
            </a:custGeom>
            <a:solidFill>
              <a:srgbClr val="E2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26">
              <a:extLst>
                <a:ext uri="{FF2B5EF4-FFF2-40B4-BE49-F238E27FC236}">
                  <a16:creationId xmlns:a16="http://schemas.microsoft.com/office/drawing/2014/main" id="{1023EF71-E35C-46B9-BA0E-79E6033FF2B3}"/>
                </a:ext>
              </a:extLst>
            </p:cNvPr>
            <p:cNvSpPr/>
            <p:nvPr userDrawn="1"/>
          </p:nvSpPr>
          <p:spPr>
            <a:xfrm>
              <a:off x="4045760" y="3500"/>
              <a:ext cx="8146241" cy="6854501"/>
            </a:xfrm>
            <a:custGeom>
              <a:avLst/>
              <a:gdLst>
                <a:gd name="connsiteX0" fmla="*/ 8055017 w 8146241"/>
                <a:gd name="connsiteY0" fmla="*/ 3588260 h 6854501"/>
                <a:gd name="connsiteX1" fmla="*/ 8146241 w 8146241"/>
                <a:gd name="connsiteY1" fmla="*/ 3590909 h 6854501"/>
                <a:gd name="connsiteX2" fmla="*/ 8146241 w 8146241"/>
                <a:gd name="connsiteY2" fmla="*/ 4206213 h 6854501"/>
                <a:gd name="connsiteX3" fmla="*/ 8091785 w 8146241"/>
                <a:gd name="connsiteY3" fmla="*/ 4204301 h 6854501"/>
                <a:gd name="connsiteX4" fmla="*/ 7794499 w 8146241"/>
                <a:gd name="connsiteY4" fmla="*/ 4209925 h 6854501"/>
                <a:gd name="connsiteX5" fmla="*/ 4446444 w 8146241"/>
                <a:gd name="connsiteY5" fmla="*/ 6797261 h 6854501"/>
                <a:gd name="connsiteX6" fmla="*/ 4424177 w 8146241"/>
                <a:gd name="connsiteY6" fmla="*/ 6854501 h 6854501"/>
                <a:gd name="connsiteX7" fmla="*/ 2833652 w 8146241"/>
                <a:gd name="connsiteY7" fmla="*/ 6854501 h 6854501"/>
                <a:gd name="connsiteX8" fmla="*/ 2957591 w 8146241"/>
                <a:gd name="connsiteY8" fmla="*/ 6610696 h 6854501"/>
                <a:gd name="connsiteX9" fmla="*/ 6467089 w 8146241"/>
                <a:gd name="connsiteY9" fmla="*/ 3830261 h 6854501"/>
                <a:gd name="connsiteX10" fmla="*/ 8055017 w 8146241"/>
                <a:gd name="connsiteY10" fmla="*/ 3588260 h 6854501"/>
                <a:gd name="connsiteX11" fmla="*/ 8097901 w 8146241"/>
                <a:gd name="connsiteY11" fmla="*/ 813 h 6854501"/>
                <a:gd name="connsiteX12" fmla="*/ 8146241 w 8146241"/>
                <a:gd name="connsiteY12" fmla="*/ 2950 h 6854501"/>
                <a:gd name="connsiteX13" fmla="*/ 8146241 w 8146241"/>
                <a:gd name="connsiteY13" fmla="*/ 832990 h 6854501"/>
                <a:gd name="connsiteX14" fmla="*/ 7998656 w 8146241"/>
                <a:gd name="connsiteY14" fmla="*/ 834139 h 6854501"/>
                <a:gd name="connsiteX15" fmla="*/ 7200508 w 8146241"/>
                <a:gd name="connsiteY15" fmla="*/ 915225 h 6854501"/>
                <a:gd name="connsiteX16" fmla="*/ 2034116 w 8146241"/>
                <a:gd name="connsiteY16" fmla="*/ 6276348 h 6854501"/>
                <a:gd name="connsiteX17" fmla="*/ 1944254 w 8146241"/>
                <a:gd name="connsiteY17" fmla="*/ 6733979 h 6854501"/>
                <a:gd name="connsiteX18" fmla="*/ 1928439 w 8146241"/>
                <a:gd name="connsiteY18" fmla="*/ 6854501 h 6854501"/>
                <a:gd name="connsiteX19" fmla="*/ 0 w 8146241"/>
                <a:gd name="connsiteY19" fmla="*/ 6854501 h 6854501"/>
                <a:gd name="connsiteX20" fmla="*/ 24574 w 8146241"/>
                <a:gd name="connsiteY20" fmla="*/ 6613613 h 6854501"/>
                <a:gd name="connsiteX21" fmla="*/ 6011043 w 8146241"/>
                <a:gd name="connsiteY21" fmla="*/ 228648 h 6854501"/>
                <a:gd name="connsiteX22" fmla="*/ 8097901 w 8146241"/>
                <a:gd name="connsiteY22" fmla="*/ 813 h 6854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146241" h="6854501">
                  <a:moveTo>
                    <a:pt x="8055017" y="3588260"/>
                  </a:moveTo>
                  <a:lnTo>
                    <a:pt x="8146241" y="3590909"/>
                  </a:lnTo>
                  <a:lnTo>
                    <a:pt x="8146241" y="4206213"/>
                  </a:lnTo>
                  <a:lnTo>
                    <a:pt x="8091785" y="4204301"/>
                  </a:lnTo>
                  <a:cubicBezTo>
                    <a:pt x="7994801" y="4203502"/>
                    <a:pt x="7895713" y="4205307"/>
                    <a:pt x="7794499" y="4209925"/>
                  </a:cubicBezTo>
                  <a:cubicBezTo>
                    <a:pt x="6579939" y="4265343"/>
                    <a:pt x="5178980" y="5029073"/>
                    <a:pt x="4446444" y="6797261"/>
                  </a:cubicBezTo>
                  <a:lnTo>
                    <a:pt x="4424177" y="6854501"/>
                  </a:lnTo>
                  <a:lnTo>
                    <a:pt x="2833652" y="6854501"/>
                  </a:lnTo>
                  <a:lnTo>
                    <a:pt x="2957591" y="6610696"/>
                  </a:lnTo>
                  <a:cubicBezTo>
                    <a:pt x="3557767" y="5512973"/>
                    <a:pt x="4655554" y="4380029"/>
                    <a:pt x="6467089" y="3830261"/>
                  </a:cubicBezTo>
                  <a:cubicBezTo>
                    <a:pt x="7043486" y="3655335"/>
                    <a:pt x="7572905" y="3584816"/>
                    <a:pt x="8055017" y="3588260"/>
                  </a:cubicBezTo>
                  <a:close/>
                  <a:moveTo>
                    <a:pt x="8097901" y="813"/>
                  </a:moveTo>
                  <a:lnTo>
                    <a:pt x="8146241" y="2950"/>
                  </a:lnTo>
                  <a:lnTo>
                    <a:pt x="8146241" y="832990"/>
                  </a:lnTo>
                  <a:lnTo>
                    <a:pt x="7998656" y="834139"/>
                  </a:lnTo>
                  <a:cubicBezTo>
                    <a:pt x="7739087" y="842053"/>
                    <a:pt x="7472761" y="868048"/>
                    <a:pt x="7200508" y="915225"/>
                  </a:cubicBezTo>
                  <a:cubicBezTo>
                    <a:pt x="4296476" y="1418447"/>
                    <a:pt x="2596896" y="3836020"/>
                    <a:pt x="2034116" y="6276348"/>
                  </a:cubicBezTo>
                  <a:cubicBezTo>
                    <a:pt x="1998943" y="6428868"/>
                    <a:pt x="1969102" y="6581519"/>
                    <a:pt x="1944254" y="6733979"/>
                  </a:cubicBezTo>
                  <a:lnTo>
                    <a:pt x="1928439" y="6854501"/>
                  </a:lnTo>
                  <a:lnTo>
                    <a:pt x="0" y="6854501"/>
                  </a:lnTo>
                  <a:lnTo>
                    <a:pt x="24574" y="6613613"/>
                  </a:lnTo>
                  <a:cubicBezTo>
                    <a:pt x="335273" y="3889857"/>
                    <a:pt x="2518602" y="984552"/>
                    <a:pt x="6011043" y="228648"/>
                  </a:cubicBezTo>
                  <a:cubicBezTo>
                    <a:pt x="6775016" y="63294"/>
                    <a:pt x="7466299" y="-8587"/>
                    <a:pt x="8097901" y="8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07ED-7865-475B-9E50-CCFD1B46BA5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D00D6-7A64-4A72-8B0A-5F6002CCA3A4}" type="slidenum">
              <a:rPr lang="en-US" smtClean="0"/>
              <a:t>‹#›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B35C91-2917-4480-846C-2DD21D7807A0}"/>
              </a:ext>
            </a:extLst>
          </p:cNvPr>
          <p:cNvGrpSpPr/>
          <p:nvPr userDrawn="1"/>
        </p:nvGrpSpPr>
        <p:grpSpPr>
          <a:xfrm>
            <a:off x="552430" y="298985"/>
            <a:ext cx="971570" cy="971177"/>
            <a:chOff x="2057400" y="3524250"/>
            <a:chExt cx="47091600" cy="4707255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0D87E07-E6C2-4C9F-8E38-86A69B8C78EA}"/>
                </a:ext>
              </a:extLst>
            </p:cNvPr>
            <p:cNvSpPr/>
            <p:nvPr/>
          </p:nvSpPr>
          <p:spPr>
            <a:xfrm>
              <a:off x="2057400" y="3524250"/>
              <a:ext cx="46939200" cy="46010945"/>
            </a:xfrm>
            <a:prstGeom prst="ellipse">
              <a:avLst/>
            </a:prstGeom>
            <a:solidFill>
              <a:srgbClr val="7BCD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37EEBCF-9316-4EF7-8F76-12EB83920B46}"/>
                </a:ext>
              </a:extLst>
            </p:cNvPr>
            <p:cNvSpPr/>
            <p:nvPr/>
          </p:nvSpPr>
          <p:spPr>
            <a:xfrm>
              <a:off x="4629150" y="5867400"/>
              <a:ext cx="44519850" cy="44729400"/>
            </a:xfrm>
            <a:prstGeom prst="ellipse">
              <a:avLst/>
            </a:prstGeom>
            <a:solidFill>
              <a:srgbClr val="0A6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9B5B931A-C8C6-4FBA-AB1B-AD4F77F22889}"/>
                </a:ext>
              </a:extLst>
            </p:cNvPr>
            <p:cNvSpPr/>
            <p:nvPr/>
          </p:nvSpPr>
          <p:spPr>
            <a:xfrm>
              <a:off x="9461953" y="13387890"/>
              <a:ext cx="31457448" cy="37208911"/>
            </a:xfrm>
            <a:custGeom>
              <a:avLst/>
              <a:gdLst>
                <a:gd name="connsiteX0" fmla="*/ 24248327 w 36888685"/>
                <a:gd name="connsiteY0" fmla="*/ 7522417 h 44729399"/>
                <a:gd name="connsiteX1" fmla="*/ 36290249 w 36888685"/>
                <a:gd name="connsiteY1" fmla="*/ 13822203 h 44729399"/>
                <a:gd name="connsiteX2" fmla="*/ 35596829 w 36888685"/>
                <a:gd name="connsiteY2" fmla="*/ 14332743 h 44729399"/>
                <a:gd name="connsiteX3" fmla="*/ 22119429 w 36888685"/>
                <a:gd name="connsiteY3" fmla="*/ 9691687 h 44729399"/>
                <a:gd name="connsiteX4" fmla="*/ 9863137 w 36888685"/>
                <a:gd name="connsiteY4" fmla="*/ 22409943 h 44729399"/>
                <a:gd name="connsiteX5" fmla="*/ 12280105 w 36888685"/>
                <a:gd name="connsiteY5" fmla="*/ 36883179 h 44729399"/>
                <a:gd name="connsiteX6" fmla="*/ 10795907 w 36888685"/>
                <a:gd name="connsiteY6" fmla="*/ 26564659 h 44729399"/>
                <a:gd name="connsiteX7" fmla="*/ 20379529 w 36888685"/>
                <a:gd name="connsiteY7" fmla="*/ 16607063 h 44729399"/>
                <a:gd name="connsiteX8" fmla="*/ 32070945 w 36888685"/>
                <a:gd name="connsiteY8" fmla="*/ 19544823 h 44729399"/>
                <a:gd name="connsiteX9" fmla="*/ 31387321 w 36888685"/>
                <a:gd name="connsiteY9" fmla="*/ 20065159 h 44729399"/>
                <a:gd name="connsiteX10" fmla="*/ 23528561 w 36888685"/>
                <a:gd name="connsiteY10" fmla="*/ 17507743 h 44729399"/>
                <a:gd name="connsiteX11" fmla="*/ 14451805 w 36888685"/>
                <a:gd name="connsiteY11" fmla="*/ 28660723 h 44729399"/>
                <a:gd name="connsiteX12" fmla="*/ 23543417 w 36888685"/>
                <a:gd name="connsiteY12" fmla="*/ 41538523 h 44729399"/>
                <a:gd name="connsiteX13" fmla="*/ 34742913 w 36888685"/>
                <a:gd name="connsiteY13" fmla="*/ 38504335 h 44729399"/>
                <a:gd name="connsiteX14" fmla="*/ 34546353 w 36888685"/>
                <a:gd name="connsiteY14" fmla="*/ 41015215 h 44729399"/>
                <a:gd name="connsiteX15" fmla="*/ 34257801 w 36888685"/>
                <a:gd name="connsiteY15" fmla="*/ 41206039 h 44729399"/>
                <a:gd name="connsiteX16" fmla="*/ 22259923 w 36888685"/>
                <a:gd name="connsiteY16" fmla="*/ 44729399 h 44729399"/>
                <a:gd name="connsiteX17" fmla="*/ 10262051 w 36888685"/>
                <a:gd name="connsiteY17" fmla="*/ 41206039 h 44729399"/>
                <a:gd name="connsiteX18" fmla="*/ 10001626 w 36888685"/>
                <a:gd name="connsiteY18" fmla="*/ 41033815 h 44729399"/>
                <a:gd name="connsiteX19" fmla="*/ 9604564 w 36888685"/>
                <a:gd name="connsiteY19" fmla="*/ 40578315 h 44729399"/>
                <a:gd name="connsiteX20" fmla="*/ 5095875 w 36888685"/>
                <a:gd name="connsiteY20" fmla="*/ 23210043 h 44729399"/>
                <a:gd name="connsiteX21" fmla="*/ 19297649 w 36888685"/>
                <a:gd name="connsiteY21" fmla="*/ 8062912 h 44729399"/>
                <a:gd name="connsiteX22" fmla="*/ 24248327 w 36888685"/>
                <a:gd name="connsiteY22" fmla="*/ 7522417 h 44729399"/>
                <a:gd name="connsiteX23" fmla="*/ 22259923 w 36888685"/>
                <a:gd name="connsiteY23" fmla="*/ 0 h 44729399"/>
                <a:gd name="connsiteX24" fmla="*/ 36827389 w 36888685"/>
                <a:gd name="connsiteY24" fmla="*/ 5453690 h 44729399"/>
                <a:gd name="connsiteX25" fmla="*/ 36888685 w 36888685"/>
                <a:gd name="connsiteY25" fmla="*/ 5508333 h 44729399"/>
                <a:gd name="connsiteX26" fmla="*/ 36515601 w 36888685"/>
                <a:gd name="connsiteY26" fmla="*/ 5193214 h 44729399"/>
                <a:gd name="connsiteX27" fmla="*/ 22650449 w 36888685"/>
                <a:gd name="connsiteY27" fmla="*/ 159544 h 44729399"/>
                <a:gd name="connsiteX28" fmla="*/ 66675 w 36888685"/>
                <a:gd name="connsiteY28" fmla="*/ 21340761 h 44729399"/>
                <a:gd name="connsiteX29" fmla="*/ 8321462 w 36888685"/>
                <a:gd name="connsiteY29" fmla="*/ 39794503 h 44729399"/>
                <a:gd name="connsiteX30" fmla="*/ 8692594 w 36888685"/>
                <a:gd name="connsiteY30" fmla="*/ 40094627 h 44729399"/>
                <a:gd name="connsiteX31" fmla="*/ 8516936 w 36888685"/>
                <a:gd name="connsiteY31" fmla="*/ 39959319 h 44729399"/>
                <a:gd name="connsiteX32" fmla="*/ 0 w 36888685"/>
                <a:gd name="connsiteY32" fmla="*/ 22364699 h 44729399"/>
                <a:gd name="connsiteX33" fmla="*/ 22259923 w 36888685"/>
                <a:gd name="connsiteY33" fmla="*/ 0 h 44729399"/>
                <a:gd name="connsiteX0" fmla="*/ 24248327 w 36888685"/>
                <a:gd name="connsiteY0" fmla="*/ 7522417 h 44729399"/>
                <a:gd name="connsiteX1" fmla="*/ 36290249 w 36888685"/>
                <a:gd name="connsiteY1" fmla="*/ 13822203 h 44729399"/>
                <a:gd name="connsiteX2" fmla="*/ 35596829 w 36888685"/>
                <a:gd name="connsiteY2" fmla="*/ 14332743 h 44729399"/>
                <a:gd name="connsiteX3" fmla="*/ 22119429 w 36888685"/>
                <a:gd name="connsiteY3" fmla="*/ 9691687 h 44729399"/>
                <a:gd name="connsiteX4" fmla="*/ 9863137 w 36888685"/>
                <a:gd name="connsiteY4" fmla="*/ 22409943 h 44729399"/>
                <a:gd name="connsiteX5" fmla="*/ 12280105 w 36888685"/>
                <a:gd name="connsiteY5" fmla="*/ 36883179 h 44729399"/>
                <a:gd name="connsiteX6" fmla="*/ 10795907 w 36888685"/>
                <a:gd name="connsiteY6" fmla="*/ 26564659 h 44729399"/>
                <a:gd name="connsiteX7" fmla="*/ 20379529 w 36888685"/>
                <a:gd name="connsiteY7" fmla="*/ 16607063 h 44729399"/>
                <a:gd name="connsiteX8" fmla="*/ 32070945 w 36888685"/>
                <a:gd name="connsiteY8" fmla="*/ 19544823 h 44729399"/>
                <a:gd name="connsiteX9" fmla="*/ 31387321 w 36888685"/>
                <a:gd name="connsiteY9" fmla="*/ 20065159 h 44729399"/>
                <a:gd name="connsiteX10" fmla="*/ 23528561 w 36888685"/>
                <a:gd name="connsiteY10" fmla="*/ 17507743 h 44729399"/>
                <a:gd name="connsiteX11" fmla="*/ 14451805 w 36888685"/>
                <a:gd name="connsiteY11" fmla="*/ 28660723 h 44729399"/>
                <a:gd name="connsiteX12" fmla="*/ 23543417 w 36888685"/>
                <a:gd name="connsiteY12" fmla="*/ 41538523 h 44729399"/>
                <a:gd name="connsiteX13" fmla="*/ 34742913 w 36888685"/>
                <a:gd name="connsiteY13" fmla="*/ 38504335 h 44729399"/>
                <a:gd name="connsiteX14" fmla="*/ 34546353 w 36888685"/>
                <a:gd name="connsiteY14" fmla="*/ 41015215 h 44729399"/>
                <a:gd name="connsiteX15" fmla="*/ 34257801 w 36888685"/>
                <a:gd name="connsiteY15" fmla="*/ 41206039 h 44729399"/>
                <a:gd name="connsiteX16" fmla="*/ 22259923 w 36888685"/>
                <a:gd name="connsiteY16" fmla="*/ 44729399 h 44729399"/>
                <a:gd name="connsiteX17" fmla="*/ 10262051 w 36888685"/>
                <a:gd name="connsiteY17" fmla="*/ 41206039 h 44729399"/>
                <a:gd name="connsiteX18" fmla="*/ 10001626 w 36888685"/>
                <a:gd name="connsiteY18" fmla="*/ 41033815 h 44729399"/>
                <a:gd name="connsiteX19" fmla="*/ 9604564 w 36888685"/>
                <a:gd name="connsiteY19" fmla="*/ 40578315 h 44729399"/>
                <a:gd name="connsiteX20" fmla="*/ 5095875 w 36888685"/>
                <a:gd name="connsiteY20" fmla="*/ 23210043 h 44729399"/>
                <a:gd name="connsiteX21" fmla="*/ 19297649 w 36888685"/>
                <a:gd name="connsiteY21" fmla="*/ 8062912 h 44729399"/>
                <a:gd name="connsiteX22" fmla="*/ 24248327 w 36888685"/>
                <a:gd name="connsiteY22" fmla="*/ 7522417 h 44729399"/>
                <a:gd name="connsiteX23" fmla="*/ 22259923 w 36888685"/>
                <a:gd name="connsiteY23" fmla="*/ 0 h 44729399"/>
                <a:gd name="connsiteX24" fmla="*/ 36827389 w 36888685"/>
                <a:gd name="connsiteY24" fmla="*/ 5453690 h 44729399"/>
                <a:gd name="connsiteX25" fmla="*/ 36888685 w 36888685"/>
                <a:gd name="connsiteY25" fmla="*/ 5508333 h 44729399"/>
                <a:gd name="connsiteX26" fmla="*/ 36515601 w 36888685"/>
                <a:gd name="connsiteY26" fmla="*/ 5193214 h 44729399"/>
                <a:gd name="connsiteX27" fmla="*/ 22650449 w 36888685"/>
                <a:gd name="connsiteY27" fmla="*/ 159544 h 44729399"/>
                <a:gd name="connsiteX28" fmla="*/ 66675 w 36888685"/>
                <a:gd name="connsiteY28" fmla="*/ 21340761 h 44729399"/>
                <a:gd name="connsiteX29" fmla="*/ 8321462 w 36888685"/>
                <a:gd name="connsiteY29" fmla="*/ 39794503 h 44729399"/>
                <a:gd name="connsiteX30" fmla="*/ 8692594 w 36888685"/>
                <a:gd name="connsiteY30" fmla="*/ 40094627 h 44729399"/>
                <a:gd name="connsiteX31" fmla="*/ 0 w 36888685"/>
                <a:gd name="connsiteY31" fmla="*/ 22364699 h 44729399"/>
                <a:gd name="connsiteX32" fmla="*/ 22259923 w 36888685"/>
                <a:gd name="connsiteY32" fmla="*/ 0 h 44729399"/>
                <a:gd name="connsiteX0" fmla="*/ 24248327 w 36888685"/>
                <a:gd name="connsiteY0" fmla="*/ 7522417 h 44729399"/>
                <a:gd name="connsiteX1" fmla="*/ 36290249 w 36888685"/>
                <a:gd name="connsiteY1" fmla="*/ 13822203 h 44729399"/>
                <a:gd name="connsiteX2" fmla="*/ 35596829 w 36888685"/>
                <a:gd name="connsiteY2" fmla="*/ 14332743 h 44729399"/>
                <a:gd name="connsiteX3" fmla="*/ 22119429 w 36888685"/>
                <a:gd name="connsiteY3" fmla="*/ 9691687 h 44729399"/>
                <a:gd name="connsiteX4" fmla="*/ 9863137 w 36888685"/>
                <a:gd name="connsiteY4" fmla="*/ 22409943 h 44729399"/>
                <a:gd name="connsiteX5" fmla="*/ 12280105 w 36888685"/>
                <a:gd name="connsiteY5" fmla="*/ 36883179 h 44729399"/>
                <a:gd name="connsiteX6" fmla="*/ 10795907 w 36888685"/>
                <a:gd name="connsiteY6" fmla="*/ 26564659 h 44729399"/>
                <a:gd name="connsiteX7" fmla="*/ 20379529 w 36888685"/>
                <a:gd name="connsiteY7" fmla="*/ 16607063 h 44729399"/>
                <a:gd name="connsiteX8" fmla="*/ 32070945 w 36888685"/>
                <a:gd name="connsiteY8" fmla="*/ 19544823 h 44729399"/>
                <a:gd name="connsiteX9" fmla="*/ 31387321 w 36888685"/>
                <a:gd name="connsiteY9" fmla="*/ 20065159 h 44729399"/>
                <a:gd name="connsiteX10" fmla="*/ 23528561 w 36888685"/>
                <a:gd name="connsiteY10" fmla="*/ 17507743 h 44729399"/>
                <a:gd name="connsiteX11" fmla="*/ 14451805 w 36888685"/>
                <a:gd name="connsiteY11" fmla="*/ 28660723 h 44729399"/>
                <a:gd name="connsiteX12" fmla="*/ 23543417 w 36888685"/>
                <a:gd name="connsiteY12" fmla="*/ 41538523 h 44729399"/>
                <a:gd name="connsiteX13" fmla="*/ 34742913 w 36888685"/>
                <a:gd name="connsiteY13" fmla="*/ 38504335 h 44729399"/>
                <a:gd name="connsiteX14" fmla="*/ 34546353 w 36888685"/>
                <a:gd name="connsiteY14" fmla="*/ 41015215 h 44729399"/>
                <a:gd name="connsiteX15" fmla="*/ 34257801 w 36888685"/>
                <a:gd name="connsiteY15" fmla="*/ 41206039 h 44729399"/>
                <a:gd name="connsiteX16" fmla="*/ 22259923 w 36888685"/>
                <a:gd name="connsiteY16" fmla="*/ 44729399 h 44729399"/>
                <a:gd name="connsiteX17" fmla="*/ 10262051 w 36888685"/>
                <a:gd name="connsiteY17" fmla="*/ 41206039 h 44729399"/>
                <a:gd name="connsiteX18" fmla="*/ 10001626 w 36888685"/>
                <a:gd name="connsiteY18" fmla="*/ 41033815 h 44729399"/>
                <a:gd name="connsiteX19" fmla="*/ 9604564 w 36888685"/>
                <a:gd name="connsiteY19" fmla="*/ 40578315 h 44729399"/>
                <a:gd name="connsiteX20" fmla="*/ 5095875 w 36888685"/>
                <a:gd name="connsiteY20" fmla="*/ 23210043 h 44729399"/>
                <a:gd name="connsiteX21" fmla="*/ 19297649 w 36888685"/>
                <a:gd name="connsiteY21" fmla="*/ 8062912 h 44729399"/>
                <a:gd name="connsiteX22" fmla="*/ 24248327 w 36888685"/>
                <a:gd name="connsiteY22" fmla="*/ 7522417 h 44729399"/>
                <a:gd name="connsiteX23" fmla="*/ 22259923 w 36888685"/>
                <a:gd name="connsiteY23" fmla="*/ 0 h 44729399"/>
                <a:gd name="connsiteX24" fmla="*/ 36827389 w 36888685"/>
                <a:gd name="connsiteY24" fmla="*/ 5453690 h 44729399"/>
                <a:gd name="connsiteX25" fmla="*/ 36888685 w 36888685"/>
                <a:gd name="connsiteY25" fmla="*/ 5508333 h 44729399"/>
                <a:gd name="connsiteX26" fmla="*/ 36515601 w 36888685"/>
                <a:gd name="connsiteY26" fmla="*/ 5193214 h 44729399"/>
                <a:gd name="connsiteX27" fmla="*/ 22650449 w 36888685"/>
                <a:gd name="connsiteY27" fmla="*/ 159544 h 44729399"/>
                <a:gd name="connsiteX28" fmla="*/ 66675 w 36888685"/>
                <a:gd name="connsiteY28" fmla="*/ 21340761 h 44729399"/>
                <a:gd name="connsiteX29" fmla="*/ 8321462 w 36888685"/>
                <a:gd name="connsiteY29" fmla="*/ 39794503 h 44729399"/>
                <a:gd name="connsiteX30" fmla="*/ 0 w 36888685"/>
                <a:gd name="connsiteY30" fmla="*/ 22364699 h 44729399"/>
                <a:gd name="connsiteX31" fmla="*/ 22259923 w 36888685"/>
                <a:gd name="connsiteY31" fmla="*/ 0 h 44729399"/>
                <a:gd name="connsiteX0" fmla="*/ 27017761 w 39658119"/>
                <a:gd name="connsiteY0" fmla="*/ 7522417 h 44729399"/>
                <a:gd name="connsiteX1" fmla="*/ 39059683 w 39658119"/>
                <a:gd name="connsiteY1" fmla="*/ 13822203 h 44729399"/>
                <a:gd name="connsiteX2" fmla="*/ 38366263 w 39658119"/>
                <a:gd name="connsiteY2" fmla="*/ 14332743 h 44729399"/>
                <a:gd name="connsiteX3" fmla="*/ 24888863 w 39658119"/>
                <a:gd name="connsiteY3" fmla="*/ 9691687 h 44729399"/>
                <a:gd name="connsiteX4" fmla="*/ 12632571 w 39658119"/>
                <a:gd name="connsiteY4" fmla="*/ 22409943 h 44729399"/>
                <a:gd name="connsiteX5" fmla="*/ 15049539 w 39658119"/>
                <a:gd name="connsiteY5" fmla="*/ 36883179 h 44729399"/>
                <a:gd name="connsiteX6" fmla="*/ 13565341 w 39658119"/>
                <a:gd name="connsiteY6" fmla="*/ 26564659 h 44729399"/>
                <a:gd name="connsiteX7" fmla="*/ 23148963 w 39658119"/>
                <a:gd name="connsiteY7" fmla="*/ 16607063 h 44729399"/>
                <a:gd name="connsiteX8" fmla="*/ 34840379 w 39658119"/>
                <a:gd name="connsiteY8" fmla="*/ 19544823 h 44729399"/>
                <a:gd name="connsiteX9" fmla="*/ 34156755 w 39658119"/>
                <a:gd name="connsiteY9" fmla="*/ 20065159 h 44729399"/>
                <a:gd name="connsiteX10" fmla="*/ 26297995 w 39658119"/>
                <a:gd name="connsiteY10" fmla="*/ 17507743 h 44729399"/>
                <a:gd name="connsiteX11" fmla="*/ 17221239 w 39658119"/>
                <a:gd name="connsiteY11" fmla="*/ 28660723 h 44729399"/>
                <a:gd name="connsiteX12" fmla="*/ 26312851 w 39658119"/>
                <a:gd name="connsiteY12" fmla="*/ 41538523 h 44729399"/>
                <a:gd name="connsiteX13" fmla="*/ 37512347 w 39658119"/>
                <a:gd name="connsiteY13" fmla="*/ 38504335 h 44729399"/>
                <a:gd name="connsiteX14" fmla="*/ 37315787 w 39658119"/>
                <a:gd name="connsiteY14" fmla="*/ 41015215 h 44729399"/>
                <a:gd name="connsiteX15" fmla="*/ 37027235 w 39658119"/>
                <a:gd name="connsiteY15" fmla="*/ 41206039 h 44729399"/>
                <a:gd name="connsiteX16" fmla="*/ 25029357 w 39658119"/>
                <a:gd name="connsiteY16" fmla="*/ 44729399 h 44729399"/>
                <a:gd name="connsiteX17" fmla="*/ 13031485 w 39658119"/>
                <a:gd name="connsiteY17" fmla="*/ 41206039 h 44729399"/>
                <a:gd name="connsiteX18" fmla="*/ 12771060 w 39658119"/>
                <a:gd name="connsiteY18" fmla="*/ 41033815 h 44729399"/>
                <a:gd name="connsiteX19" fmla="*/ 12373998 w 39658119"/>
                <a:gd name="connsiteY19" fmla="*/ 40578315 h 44729399"/>
                <a:gd name="connsiteX20" fmla="*/ 7865309 w 39658119"/>
                <a:gd name="connsiteY20" fmla="*/ 23210043 h 44729399"/>
                <a:gd name="connsiteX21" fmla="*/ 22067083 w 39658119"/>
                <a:gd name="connsiteY21" fmla="*/ 8062912 h 44729399"/>
                <a:gd name="connsiteX22" fmla="*/ 27017761 w 39658119"/>
                <a:gd name="connsiteY22" fmla="*/ 7522417 h 44729399"/>
                <a:gd name="connsiteX23" fmla="*/ 25029357 w 39658119"/>
                <a:gd name="connsiteY23" fmla="*/ 0 h 44729399"/>
                <a:gd name="connsiteX24" fmla="*/ 39596823 w 39658119"/>
                <a:gd name="connsiteY24" fmla="*/ 5453690 h 44729399"/>
                <a:gd name="connsiteX25" fmla="*/ 39658119 w 39658119"/>
                <a:gd name="connsiteY25" fmla="*/ 5508333 h 44729399"/>
                <a:gd name="connsiteX26" fmla="*/ 39285035 w 39658119"/>
                <a:gd name="connsiteY26" fmla="*/ 5193214 h 44729399"/>
                <a:gd name="connsiteX27" fmla="*/ 25419883 w 39658119"/>
                <a:gd name="connsiteY27" fmla="*/ 159544 h 44729399"/>
                <a:gd name="connsiteX28" fmla="*/ 2836109 w 39658119"/>
                <a:gd name="connsiteY28" fmla="*/ 21340761 h 44729399"/>
                <a:gd name="connsiteX29" fmla="*/ 2769434 w 39658119"/>
                <a:gd name="connsiteY29" fmla="*/ 22364699 h 44729399"/>
                <a:gd name="connsiteX30" fmla="*/ 25029357 w 39658119"/>
                <a:gd name="connsiteY30" fmla="*/ 0 h 44729399"/>
                <a:gd name="connsiteX0" fmla="*/ 24181849 w 36822207"/>
                <a:gd name="connsiteY0" fmla="*/ 7522417 h 44729399"/>
                <a:gd name="connsiteX1" fmla="*/ 36223771 w 36822207"/>
                <a:gd name="connsiteY1" fmla="*/ 13822203 h 44729399"/>
                <a:gd name="connsiteX2" fmla="*/ 35530351 w 36822207"/>
                <a:gd name="connsiteY2" fmla="*/ 14332743 h 44729399"/>
                <a:gd name="connsiteX3" fmla="*/ 22052951 w 36822207"/>
                <a:gd name="connsiteY3" fmla="*/ 9691687 h 44729399"/>
                <a:gd name="connsiteX4" fmla="*/ 9796659 w 36822207"/>
                <a:gd name="connsiteY4" fmla="*/ 22409943 h 44729399"/>
                <a:gd name="connsiteX5" fmla="*/ 12213627 w 36822207"/>
                <a:gd name="connsiteY5" fmla="*/ 36883179 h 44729399"/>
                <a:gd name="connsiteX6" fmla="*/ 10729429 w 36822207"/>
                <a:gd name="connsiteY6" fmla="*/ 26564659 h 44729399"/>
                <a:gd name="connsiteX7" fmla="*/ 20313051 w 36822207"/>
                <a:gd name="connsiteY7" fmla="*/ 16607063 h 44729399"/>
                <a:gd name="connsiteX8" fmla="*/ 32004467 w 36822207"/>
                <a:gd name="connsiteY8" fmla="*/ 19544823 h 44729399"/>
                <a:gd name="connsiteX9" fmla="*/ 31320843 w 36822207"/>
                <a:gd name="connsiteY9" fmla="*/ 20065159 h 44729399"/>
                <a:gd name="connsiteX10" fmla="*/ 23462083 w 36822207"/>
                <a:gd name="connsiteY10" fmla="*/ 17507743 h 44729399"/>
                <a:gd name="connsiteX11" fmla="*/ 14385327 w 36822207"/>
                <a:gd name="connsiteY11" fmla="*/ 28660723 h 44729399"/>
                <a:gd name="connsiteX12" fmla="*/ 23476939 w 36822207"/>
                <a:gd name="connsiteY12" fmla="*/ 41538523 h 44729399"/>
                <a:gd name="connsiteX13" fmla="*/ 34676435 w 36822207"/>
                <a:gd name="connsiteY13" fmla="*/ 38504335 h 44729399"/>
                <a:gd name="connsiteX14" fmla="*/ 34479875 w 36822207"/>
                <a:gd name="connsiteY14" fmla="*/ 41015215 h 44729399"/>
                <a:gd name="connsiteX15" fmla="*/ 34191323 w 36822207"/>
                <a:gd name="connsiteY15" fmla="*/ 41206039 h 44729399"/>
                <a:gd name="connsiteX16" fmla="*/ 22193445 w 36822207"/>
                <a:gd name="connsiteY16" fmla="*/ 44729399 h 44729399"/>
                <a:gd name="connsiteX17" fmla="*/ 10195573 w 36822207"/>
                <a:gd name="connsiteY17" fmla="*/ 41206039 h 44729399"/>
                <a:gd name="connsiteX18" fmla="*/ 9935148 w 36822207"/>
                <a:gd name="connsiteY18" fmla="*/ 41033815 h 44729399"/>
                <a:gd name="connsiteX19" fmla="*/ 9538086 w 36822207"/>
                <a:gd name="connsiteY19" fmla="*/ 40578315 h 44729399"/>
                <a:gd name="connsiteX20" fmla="*/ 5029397 w 36822207"/>
                <a:gd name="connsiteY20" fmla="*/ 23210043 h 44729399"/>
                <a:gd name="connsiteX21" fmla="*/ 19231171 w 36822207"/>
                <a:gd name="connsiteY21" fmla="*/ 8062912 h 44729399"/>
                <a:gd name="connsiteX22" fmla="*/ 24181849 w 36822207"/>
                <a:gd name="connsiteY22" fmla="*/ 7522417 h 44729399"/>
                <a:gd name="connsiteX23" fmla="*/ 22193445 w 36822207"/>
                <a:gd name="connsiteY23" fmla="*/ 0 h 44729399"/>
                <a:gd name="connsiteX24" fmla="*/ 36760911 w 36822207"/>
                <a:gd name="connsiteY24" fmla="*/ 5453690 h 44729399"/>
                <a:gd name="connsiteX25" fmla="*/ 36822207 w 36822207"/>
                <a:gd name="connsiteY25" fmla="*/ 5508333 h 44729399"/>
                <a:gd name="connsiteX26" fmla="*/ 36449123 w 36822207"/>
                <a:gd name="connsiteY26" fmla="*/ 5193214 h 44729399"/>
                <a:gd name="connsiteX27" fmla="*/ 22583971 w 36822207"/>
                <a:gd name="connsiteY27" fmla="*/ 159544 h 44729399"/>
                <a:gd name="connsiteX28" fmla="*/ 197 w 36822207"/>
                <a:gd name="connsiteY28" fmla="*/ 21340761 h 44729399"/>
                <a:gd name="connsiteX29" fmla="*/ 22193445 w 36822207"/>
                <a:gd name="connsiteY29" fmla="*/ 0 h 44729399"/>
                <a:gd name="connsiteX0" fmla="*/ 19415526 w 32055884"/>
                <a:gd name="connsiteY0" fmla="*/ 8104116 h 45311098"/>
                <a:gd name="connsiteX1" fmla="*/ 31457448 w 32055884"/>
                <a:gd name="connsiteY1" fmla="*/ 14403902 h 45311098"/>
                <a:gd name="connsiteX2" fmla="*/ 30764028 w 32055884"/>
                <a:gd name="connsiteY2" fmla="*/ 14914442 h 45311098"/>
                <a:gd name="connsiteX3" fmla="*/ 17286628 w 32055884"/>
                <a:gd name="connsiteY3" fmla="*/ 10273386 h 45311098"/>
                <a:gd name="connsiteX4" fmla="*/ 5030336 w 32055884"/>
                <a:gd name="connsiteY4" fmla="*/ 22991642 h 45311098"/>
                <a:gd name="connsiteX5" fmla="*/ 7447304 w 32055884"/>
                <a:gd name="connsiteY5" fmla="*/ 37464878 h 45311098"/>
                <a:gd name="connsiteX6" fmla="*/ 5963106 w 32055884"/>
                <a:gd name="connsiteY6" fmla="*/ 27146358 h 45311098"/>
                <a:gd name="connsiteX7" fmla="*/ 15546728 w 32055884"/>
                <a:gd name="connsiteY7" fmla="*/ 17188762 h 45311098"/>
                <a:gd name="connsiteX8" fmla="*/ 27238144 w 32055884"/>
                <a:gd name="connsiteY8" fmla="*/ 20126522 h 45311098"/>
                <a:gd name="connsiteX9" fmla="*/ 26554520 w 32055884"/>
                <a:gd name="connsiteY9" fmla="*/ 20646858 h 45311098"/>
                <a:gd name="connsiteX10" fmla="*/ 18695760 w 32055884"/>
                <a:gd name="connsiteY10" fmla="*/ 18089442 h 45311098"/>
                <a:gd name="connsiteX11" fmla="*/ 9619004 w 32055884"/>
                <a:gd name="connsiteY11" fmla="*/ 29242422 h 45311098"/>
                <a:gd name="connsiteX12" fmla="*/ 18710616 w 32055884"/>
                <a:gd name="connsiteY12" fmla="*/ 42120222 h 45311098"/>
                <a:gd name="connsiteX13" fmla="*/ 29910112 w 32055884"/>
                <a:gd name="connsiteY13" fmla="*/ 39086034 h 45311098"/>
                <a:gd name="connsiteX14" fmla="*/ 29713552 w 32055884"/>
                <a:gd name="connsiteY14" fmla="*/ 41596914 h 45311098"/>
                <a:gd name="connsiteX15" fmla="*/ 29425000 w 32055884"/>
                <a:gd name="connsiteY15" fmla="*/ 41787738 h 45311098"/>
                <a:gd name="connsiteX16" fmla="*/ 17427122 w 32055884"/>
                <a:gd name="connsiteY16" fmla="*/ 45311098 h 45311098"/>
                <a:gd name="connsiteX17" fmla="*/ 5429250 w 32055884"/>
                <a:gd name="connsiteY17" fmla="*/ 41787738 h 45311098"/>
                <a:gd name="connsiteX18" fmla="*/ 5168825 w 32055884"/>
                <a:gd name="connsiteY18" fmla="*/ 41615514 h 45311098"/>
                <a:gd name="connsiteX19" fmla="*/ 4771763 w 32055884"/>
                <a:gd name="connsiteY19" fmla="*/ 41160014 h 45311098"/>
                <a:gd name="connsiteX20" fmla="*/ 263074 w 32055884"/>
                <a:gd name="connsiteY20" fmla="*/ 23791742 h 45311098"/>
                <a:gd name="connsiteX21" fmla="*/ 14464848 w 32055884"/>
                <a:gd name="connsiteY21" fmla="*/ 8644611 h 45311098"/>
                <a:gd name="connsiteX22" fmla="*/ 19415526 w 32055884"/>
                <a:gd name="connsiteY22" fmla="*/ 8104116 h 45311098"/>
                <a:gd name="connsiteX23" fmla="*/ 17427122 w 32055884"/>
                <a:gd name="connsiteY23" fmla="*/ 581699 h 45311098"/>
                <a:gd name="connsiteX24" fmla="*/ 31994588 w 32055884"/>
                <a:gd name="connsiteY24" fmla="*/ 6035389 h 45311098"/>
                <a:gd name="connsiteX25" fmla="*/ 32055884 w 32055884"/>
                <a:gd name="connsiteY25" fmla="*/ 6090032 h 45311098"/>
                <a:gd name="connsiteX26" fmla="*/ 31682800 w 32055884"/>
                <a:gd name="connsiteY26" fmla="*/ 5774913 h 45311098"/>
                <a:gd name="connsiteX27" fmla="*/ 17817648 w 32055884"/>
                <a:gd name="connsiteY27" fmla="*/ 741243 h 45311098"/>
                <a:gd name="connsiteX28" fmla="*/ 17427122 w 32055884"/>
                <a:gd name="connsiteY28" fmla="*/ 581699 h 45311098"/>
                <a:gd name="connsiteX0" fmla="*/ 19415526 w 31994588"/>
                <a:gd name="connsiteY0" fmla="*/ 8104116 h 45311098"/>
                <a:gd name="connsiteX1" fmla="*/ 31457448 w 31994588"/>
                <a:gd name="connsiteY1" fmla="*/ 14403902 h 45311098"/>
                <a:gd name="connsiteX2" fmla="*/ 30764028 w 31994588"/>
                <a:gd name="connsiteY2" fmla="*/ 14914442 h 45311098"/>
                <a:gd name="connsiteX3" fmla="*/ 17286628 w 31994588"/>
                <a:gd name="connsiteY3" fmla="*/ 10273386 h 45311098"/>
                <a:gd name="connsiteX4" fmla="*/ 5030336 w 31994588"/>
                <a:gd name="connsiteY4" fmla="*/ 22991642 h 45311098"/>
                <a:gd name="connsiteX5" fmla="*/ 7447304 w 31994588"/>
                <a:gd name="connsiteY5" fmla="*/ 37464878 h 45311098"/>
                <a:gd name="connsiteX6" fmla="*/ 5963106 w 31994588"/>
                <a:gd name="connsiteY6" fmla="*/ 27146358 h 45311098"/>
                <a:gd name="connsiteX7" fmla="*/ 15546728 w 31994588"/>
                <a:gd name="connsiteY7" fmla="*/ 17188762 h 45311098"/>
                <a:gd name="connsiteX8" fmla="*/ 27238144 w 31994588"/>
                <a:gd name="connsiteY8" fmla="*/ 20126522 h 45311098"/>
                <a:gd name="connsiteX9" fmla="*/ 26554520 w 31994588"/>
                <a:gd name="connsiteY9" fmla="*/ 20646858 h 45311098"/>
                <a:gd name="connsiteX10" fmla="*/ 18695760 w 31994588"/>
                <a:gd name="connsiteY10" fmla="*/ 18089442 h 45311098"/>
                <a:gd name="connsiteX11" fmla="*/ 9619004 w 31994588"/>
                <a:gd name="connsiteY11" fmla="*/ 29242422 h 45311098"/>
                <a:gd name="connsiteX12" fmla="*/ 18710616 w 31994588"/>
                <a:gd name="connsiteY12" fmla="*/ 42120222 h 45311098"/>
                <a:gd name="connsiteX13" fmla="*/ 29910112 w 31994588"/>
                <a:gd name="connsiteY13" fmla="*/ 39086034 h 45311098"/>
                <a:gd name="connsiteX14" fmla="*/ 29713552 w 31994588"/>
                <a:gd name="connsiteY14" fmla="*/ 41596914 h 45311098"/>
                <a:gd name="connsiteX15" fmla="*/ 29425000 w 31994588"/>
                <a:gd name="connsiteY15" fmla="*/ 41787738 h 45311098"/>
                <a:gd name="connsiteX16" fmla="*/ 17427122 w 31994588"/>
                <a:gd name="connsiteY16" fmla="*/ 45311098 h 45311098"/>
                <a:gd name="connsiteX17" fmla="*/ 5429250 w 31994588"/>
                <a:gd name="connsiteY17" fmla="*/ 41787738 h 45311098"/>
                <a:gd name="connsiteX18" fmla="*/ 5168825 w 31994588"/>
                <a:gd name="connsiteY18" fmla="*/ 41615514 h 45311098"/>
                <a:gd name="connsiteX19" fmla="*/ 4771763 w 31994588"/>
                <a:gd name="connsiteY19" fmla="*/ 41160014 h 45311098"/>
                <a:gd name="connsiteX20" fmla="*/ 263074 w 31994588"/>
                <a:gd name="connsiteY20" fmla="*/ 23791742 h 45311098"/>
                <a:gd name="connsiteX21" fmla="*/ 14464848 w 31994588"/>
                <a:gd name="connsiteY21" fmla="*/ 8644611 h 45311098"/>
                <a:gd name="connsiteX22" fmla="*/ 19415526 w 31994588"/>
                <a:gd name="connsiteY22" fmla="*/ 8104116 h 45311098"/>
                <a:gd name="connsiteX23" fmla="*/ 17427122 w 31994588"/>
                <a:gd name="connsiteY23" fmla="*/ 581699 h 45311098"/>
                <a:gd name="connsiteX24" fmla="*/ 31994588 w 31994588"/>
                <a:gd name="connsiteY24" fmla="*/ 6035389 h 45311098"/>
                <a:gd name="connsiteX25" fmla="*/ 31682800 w 31994588"/>
                <a:gd name="connsiteY25" fmla="*/ 5774913 h 45311098"/>
                <a:gd name="connsiteX26" fmla="*/ 17817648 w 31994588"/>
                <a:gd name="connsiteY26" fmla="*/ 741243 h 45311098"/>
                <a:gd name="connsiteX27" fmla="*/ 17427122 w 31994588"/>
                <a:gd name="connsiteY27" fmla="*/ 581699 h 45311098"/>
                <a:gd name="connsiteX0" fmla="*/ 19415526 w 31683073"/>
                <a:gd name="connsiteY0" fmla="*/ 8104116 h 45311098"/>
                <a:gd name="connsiteX1" fmla="*/ 31457448 w 31683073"/>
                <a:gd name="connsiteY1" fmla="*/ 14403902 h 45311098"/>
                <a:gd name="connsiteX2" fmla="*/ 30764028 w 31683073"/>
                <a:gd name="connsiteY2" fmla="*/ 14914442 h 45311098"/>
                <a:gd name="connsiteX3" fmla="*/ 17286628 w 31683073"/>
                <a:gd name="connsiteY3" fmla="*/ 10273386 h 45311098"/>
                <a:gd name="connsiteX4" fmla="*/ 5030336 w 31683073"/>
                <a:gd name="connsiteY4" fmla="*/ 22991642 h 45311098"/>
                <a:gd name="connsiteX5" fmla="*/ 7447304 w 31683073"/>
                <a:gd name="connsiteY5" fmla="*/ 37464878 h 45311098"/>
                <a:gd name="connsiteX6" fmla="*/ 5963106 w 31683073"/>
                <a:gd name="connsiteY6" fmla="*/ 27146358 h 45311098"/>
                <a:gd name="connsiteX7" fmla="*/ 15546728 w 31683073"/>
                <a:gd name="connsiteY7" fmla="*/ 17188762 h 45311098"/>
                <a:gd name="connsiteX8" fmla="*/ 27238144 w 31683073"/>
                <a:gd name="connsiteY8" fmla="*/ 20126522 h 45311098"/>
                <a:gd name="connsiteX9" fmla="*/ 26554520 w 31683073"/>
                <a:gd name="connsiteY9" fmla="*/ 20646858 h 45311098"/>
                <a:gd name="connsiteX10" fmla="*/ 18695760 w 31683073"/>
                <a:gd name="connsiteY10" fmla="*/ 18089442 h 45311098"/>
                <a:gd name="connsiteX11" fmla="*/ 9619004 w 31683073"/>
                <a:gd name="connsiteY11" fmla="*/ 29242422 h 45311098"/>
                <a:gd name="connsiteX12" fmla="*/ 18710616 w 31683073"/>
                <a:gd name="connsiteY12" fmla="*/ 42120222 h 45311098"/>
                <a:gd name="connsiteX13" fmla="*/ 29910112 w 31683073"/>
                <a:gd name="connsiteY13" fmla="*/ 39086034 h 45311098"/>
                <a:gd name="connsiteX14" fmla="*/ 29713552 w 31683073"/>
                <a:gd name="connsiteY14" fmla="*/ 41596914 h 45311098"/>
                <a:gd name="connsiteX15" fmla="*/ 29425000 w 31683073"/>
                <a:gd name="connsiteY15" fmla="*/ 41787738 h 45311098"/>
                <a:gd name="connsiteX16" fmla="*/ 17427122 w 31683073"/>
                <a:gd name="connsiteY16" fmla="*/ 45311098 h 45311098"/>
                <a:gd name="connsiteX17" fmla="*/ 5429250 w 31683073"/>
                <a:gd name="connsiteY17" fmla="*/ 41787738 h 45311098"/>
                <a:gd name="connsiteX18" fmla="*/ 5168825 w 31683073"/>
                <a:gd name="connsiteY18" fmla="*/ 41615514 h 45311098"/>
                <a:gd name="connsiteX19" fmla="*/ 4771763 w 31683073"/>
                <a:gd name="connsiteY19" fmla="*/ 41160014 h 45311098"/>
                <a:gd name="connsiteX20" fmla="*/ 263074 w 31683073"/>
                <a:gd name="connsiteY20" fmla="*/ 23791742 h 45311098"/>
                <a:gd name="connsiteX21" fmla="*/ 14464848 w 31683073"/>
                <a:gd name="connsiteY21" fmla="*/ 8644611 h 45311098"/>
                <a:gd name="connsiteX22" fmla="*/ 19415526 w 31683073"/>
                <a:gd name="connsiteY22" fmla="*/ 8104116 h 45311098"/>
                <a:gd name="connsiteX23" fmla="*/ 17427122 w 31683073"/>
                <a:gd name="connsiteY23" fmla="*/ 581699 h 45311098"/>
                <a:gd name="connsiteX24" fmla="*/ 31682800 w 31683073"/>
                <a:gd name="connsiteY24" fmla="*/ 5774913 h 45311098"/>
                <a:gd name="connsiteX25" fmla="*/ 17817648 w 31683073"/>
                <a:gd name="connsiteY25" fmla="*/ 741243 h 45311098"/>
                <a:gd name="connsiteX26" fmla="*/ 17427122 w 31683073"/>
                <a:gd name="connsiteY26" fmla="*/ 581699 h 45311098"/>
                <a:gd name="connsiteX0" fmla="*/ 19415526 w 31457448"/>
                <a:gd name="connsiteY0" fmla="*/ 8104116 h 45311098"/>
                <a:gd name="connsiteX1" fmla="*/ 31457448 w 31457448"/>
                <a:gd name="connsiteY1" fmla="*/ 14403902 h 45311098"/>
                <a:gd name="connsiteX2" fmla="*/ 30764028 w 31457448"/>
                <a:gd name="connsiteY2" fmla="*/ 14914442 h 45311098"/>
                <a:gd name="connsiteX3" fmla="*/ 17286628 w 31457448"/>
                <a:gd name="connsiteY3" fmla="*/ 10273386 h 45311098"/>
                <a:gd name="connsiteX4" fmla="*/ 5030336 w 31457448"/>
                <a:gd name="connsiteY4" fmla="*/ 22991642 h 45311098"/>
                <a:gd name="connsiteX5" fmla="*/ 7447304 w 31457448"/>
                <a:gd name="connsiteY5" fmla="*/ 37464878 h 45311098"/>
                <a:gd name="connsiteX6" fmla="*/ 5963106 w 31457448"/>
                <a:gd name="connsiteY6" fmla="*/ 27146358 h 45311098"/>
                <a:gd name="connsiteX7" fmla="*/ 15546728 w 31457448"/>
                <a:gd name="connsiteY7" fmla="*/ 17188762 h 45311098"/>
                <a:gd name="connsiteX8" fmla="*/ 27238144 w 31457448"/>
                <a:gd name="connsiteY8" fmla="*/ 20126522 h 45311098"/>
                <a:gd name="connsiteX9" fmla="*/ 26554520 w 31457448"/>
                <a:gd name="connsiteY9" fmla="*/ 20646858 h 45311098"/>
                <a:gd name="connsiteX10" fmla="*/ 18695760 w 31457448"/>
                <a:gd name="connsiteY10" fmla="*/ 18089442 h 45311098"/>
                <a:gd name="connsiteX11" fmla="*/ 9619004 w 31457448"/>
                <a:gd name="connsiteY11" fmla="*/ 29242422 h 45311098"/>
                <a:gd name="connsiteX12" fmla="*/ 18710616 w 31457448"/>
                <a:gd name="connsiteY12" fmla="*/ 42120222 h 45311098"/>
                <a:gd name="connsiteX13" fmla="*/ 29910112 w 31457448"/>
                <a:gd name="connsiteY13" fmla="*/ 39086034 h 45311098"/>
                <a:gd name="connsiteX14" fmla="*/ 29713552 w 31457448"/>
                <a:gd name="connsiteY14" fmla="*/ 41596914 h 45311098"/>
                <a:gd name="connsiteX15" fmla="*/ 29425000 w 31457448"/>
                <a:gd name="connsiteY15" fmla="*/ 41787738 h 45311098"/>
                <a:gd name="connsiteX16" fmla="*/ 17427122 w 31457448"/>
                <a:gd name="connsiteY16" fmla="*/ 45311098 h 45311098"/>
                <a:gd name="connsiteX17" fmla="*/ 5429250 w 31457448"/>
                <a:gd name="connsiteY17" fmla="*/ 41787738 h 45311098"/>
                <a:gd name="connsiteX18" fmla="*/ 5168825 w 31457448"/>
                <a:gd name="connsiteY18" fmla="*/ 41615514 h 45311098"/>
                <a:gd name="connsiteX19" fmla="*/ 4771763 w 31457448"/>
                <a:gd name="connsiteY19" fmla="*/ 41160014 h 45311098"/>
                <a:gd name="connsiteX20" fmla="*/ 263074 w 31457448"/>
                <a:gd name="connsiteY20" fmla="*/ 23791742 h 45311098"/>
                <a:gd name="connsiteX21" fmla="*/ 14464848 w 31457448"/>
                <a:gd name="connsiteY21" fmla="*/ 8644611 h 45311098"/>
                <a:gd name="connsiteX22" fmla="*/ 19415526 w 31457448"/>
                <a:gd name="connsiteY22" fmla="*/ 8104116 h 45311098"/>
                <a:gd name="connsiteX23" fmla="*/ 17427122 w 31457448"/>
                <a:gd name="connsiteY23" fmla="*/ 581699 h 45311098"/>
                <a:gd name="connsiteX24" fmla="*/ 17817648 w 31457448"/>
                <a:gd name="connsiteY24" fmla="*/ 741243 h 45311098"/>
                <a:gd name="connsiteX25" fmla="*/ 17427122 w 31457448"/>
                <a:gd name="connsiteY25" fmla="*/ 581699 h 45311098"/>
                <a:gd name="connsiteX0" fmla="*/ 19415526 w 31457448"/>
                <a:gd name="connsiteY0" fmla="*/ 1929 h 37208911"/>
                <a:gd name="connsiteX1" fmla="*/ 31457448 w 31457448"/>
                <a:gd name="connsiteY1" fmla="*/ 6301715 h 37208911"/>
                <a:gd name="connsiteX2" fmla="*/ 30764028 w 31457448"/>
                <a:gd name="connsiteY2" fmla="*/ 6812255 h 37208911"/>
                <a:gd name="connsiteX3" fmla="*/ 17286628 w 31457448"/>
                <a:gd name="connsiteY3" fmla="*/ 2171199 h 37208911"/>
                <a:gd name="connsiteX4" fmla="*/ 5030336 w 31457448"/>
                <a:gd name="connsiteY4" fmla="*/ 14889455 h 37208911"/>
                <a:gd name="connsiteX5" fmla="*/ 7447304 w 31457448"/>
                <a:gd name="connsiteY5" fmla="*/ 29362691 h 37208911"/>
                <a:gd name="connsiteX6" fmla="*/ 5963106 w 31457448"/>
                <a:gd name="connsiteY6" fmla="*/ 19044171 h 37208911"/>
                <a:gd name="connsiteX7" fmla="*/ 15546728 w 31457448"/>
                <a:gd name="connsiteY7" fmla="*/ 9086575 h 37208911"/>
                <a:gd name="connsiteX8" fmla="*/ 27238144 w 31457448"/>
                <a:gd name="connsiteY8" fmla="*/ 12024335 h 37208911"/>
                <a:gd name="connsiteX9" fmla="*/ 26554520 w 31457448"/>
                <a:gd name="connsiteY9" fmla="*/ 12544671 h 37208911"/>
                <a:gd name="connsiteX10" fmla="*/ 18695760 w 31457448"/>
                <a:gd name="connsiteY10" fmla="*/ 9987255 h 37208911"/>
                <a:gd name="connsiteX11" fmla="*/ 9619004 w 31457448"/>
                <a:gd name="connsiteY11" fmla="*/ 21140235 h 37208911"/>
                <a:gd name="connsiteX12" fmla="*/ 18710616 w 31457448"/>
                <a:gd name="connsiteY12" fmla="*/ 34018035 h 37208911"/>
                <a:gd name="connsiteX13" fmla="*/ 29910112 w 31457448"/>
                <a:gd name="connsiteY13" fmla="*/ 30983847 h 37208911"/>
                <a:gd name="connsiteX14" fmla="*/ 29713552 w 31457448"/>
                <a:gd name="connsiteY14" fmla="*/ 33494727 h 37208911"/>
                <a:gd name="connsiteX15" fmla="*/ 29425000 w 31457448"/>
                <a:gd name="connsiteY15" fmla="*/ 33685551 h 37208911"/>
                <a:gd name="connsiteX16" fmla="*/ 17427122 w 31457448"/>
                <a:gd name="connsiteY16" fmla="*/ 37208911 h 37208911"/>
                <a:gd name="connsiteX17" fmla="*/ 5429250 w 31457448"/>
                <a:gd name="connsiteY17" fmla="*/ 33685551 h 37208911"/>
                <a:gd name="connsiteX18" fmla="*/ 5168825 w 31457448"/>
                <a:gd name="connsiteY18" fmla="*/ 33513327 h 37208911"/>
                <a:gd name="connsiteX19" fmla="*/ 4771763 w 31457448"/>
                <a:gd name="connsiteY19" fmla="*/ 33057827 h 37208911"/>
                <a:gd name="connsiteX20" fmla="*/ 263074 w 31457448"/>
                <a:gd name="connsiteY20" fmla="*/ 15689555 h 37208911"/>
                <a:gd name="connsiteX21" fmla="*/ 14464848 w 31457448"/>
                <a:gd name="connsiteY21" fmla="*/ 542424 h 37208911"/>
                <a:gd name="connsiteX22" fmla="*/ 19415526 w 31457448"/>
                <a:gd name="connsiteY22" fmla="*/ 1929 h 3720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457448" h="37208911">
                  <a:moveTo>
                    <a:pt x="19415526" y="1929"/>
                  </a:moveTo>
                  <a:cubicBezTo>
                    <a:pt x="24766808" y="81572"/>
                    <a:pt x="28312216" y="2620700"/>
                    <a:pt x="31457448" y="6301715"/>
                  </a:cubicBezTo>
                  <a:lnTo>
                    <a:pt x="30764028" y="6812255"/>
                  </a:lnTo>
                  <a:cubicBezTo>
                    <a:pt x="29465448" y="5500979"/>
                    <a:pt x="24175900" y="977399"/>
                    <a:pt x="17286628" y="2171199"/>
                  </a:cubicBezTo>
                  <a:cubicBezTo>
                    <a:pt x="10397356" y="3364999"/>
                    <a:pt x="6365424" y="9100237"/>
                    <a:pt x="5030336" y="14889455"/>
                  </a:cubicBezTo>
                  <a:cubicBezTo>
                    <a:pt x="3695250" y="20678671"/>
                    <a:pt x="5598661" y="26547263"/>
                    <a:pt x="7447304" y="29362691"/>
                  </a:cubicBezTo>
                  <a:cubicBezTo>
                    <a:pt x="5662161" y="26177371"/>
                    <a:pt x="5299002" y="22280647"/>
                    <a:pt x="5963106" y="19044171"/>
                  </a:cubicBezTo>
                  <a:cubicBezTo>
                    <a:pt x="6627209" y="15807695"/>
                    <a:pt x="9295784" y="10983623"/>
                    <a:pt x="15546728" y="9086575"/>
                  </a:cubicBezTo>
                  <a:cubicBezTo>
                    <a:pt x="21797672" y="7189527"/>
                    <a:pt x="25719584" y="10468585"/>
                    <a:pt x="27238144" y="12024335"/>
                  </a:cubicBezTo>
                  <a:lnTo>
                    <a:pt x="26554520" y="12544671"/>
                  </a:lnTo>
                  <a:cubicBezTo>
                    <a:pt x="25088580" y="11345427"/>
                    <a:pt x="22537520" y="9811963"/>
                    <a:pt x="18695760" y="9987255"/>
                  </a:cubicBezTo>
                  <a:cubicBezTo>
                    <a:pt x="14854004" y="10162547"/>
                    <a:pt x="10226128" y="13325105"/>
                    <a:pt x="9619004" y="21140235"/>
                  </a:cubicBezTo>
                  <a:cubicBezTo>
                    <a:pt x="9011880" y="28955363"/>
                    <a:pt x="14261968" y="33520435"/>
                    <a:pt x="18710616" y="34018035"/>
                  </a:cubicBezTo>
                  <a:cubicBezTo>
                    <a:pt x="23159268" y="34515635"/>
                    <a:pt x="27179612" y="33485747"/>
                    <a:pt x="29910112" y="30983847"/>
                  </a:cubicBezTo>
                  <a:lnTo>
                    <a:pt x="29713552" y="33494727"/>
                  </a:lnTo>
                  <a:lnTo>
                    <a:pt x="29425000" y="33685551"/>
                  </a:lnTo>
                  <a:cubicBezTo>
                    <a:pt x="25962680" y="35915727"/>
                    <a:pt x="21845214" y="37208911"/>
                    <a:pt x="17427122" y="37208911"/>
                  </a:cubicBezTo>
                  <a:cubicBezTo>
                    <a:pt x="13009032" y="37208911"/>
                    <a:pt x="8891566" y="35915727"/>
                    <a:pt x="5429250" y="33685551"/>
                  </a:cubicBezTo>
                  <a:lnTo>
                    <a:pt x="5168825" y="33513327"/>
                  </a:lnTo>
                  <a:lnTo>
                    <a:pt x="4771763" y="33057827"/>
                  </a:lnTo>
                  <a:cubicBezTo>
                    <a:pt x="51882" y="27487379"/>
                    <a:pt x="-450969" y="21949231"/>
                    <a:pt x="263074" y="15689555"/>
                  </a:cubicBezTo>
                  <a:cubicBezTo>
                    <a:pt x="1000150" y="9227955"/>
                    <a:pt x="6179686" y="2335664"/>
                    <a:pt x="14464848" y="542424"/>
                  </a:cubicBezTo>
                  <a:cubicBezTo>
                    <a:pt x="16277228" y="150152"/>
                    <a:pt x="17917168" y="-20371"/>
                    <a:pt x="19415526" y="1929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0"/>
            </a:p>
          </p:txBody>
        </p:sp>
      </p:grp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71287C16-C883-401D-821E-0FE812C51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02" y="104986"/>
            <a:ext cx="96120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FED52C-AEE0-45CF-9400-19FC8EB277C0}"/>
              </a:ext>
            </a:extLst>
          </p:cNvPr>
          <p:cNvCxnSpPr/>
          <p:nvPr userDrawn="1"/>
        </p:nvCxnSpPr>
        <p:spPr>
          <a:xfrm>
            <a:off x="614855" y="1430549"/>
            <a:ext cx="10738944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998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D8E3AD6-5483-46D5-979E-5699E4D917C8}"/>
              </a:ext>
            </a:extLst>
          </p:cNvPr>
          <p:cNvGrpSpPr/>
          <p:nvPr userDrawn="1"/>
        </p:nvGrpSpPr>
        <p:grpSpPr>
          <a:xfrm>
            <a:off x="838200" y="0"/>
            <a:ext cx="11353801" cy="6858001"/>
            <a:chOff x="838200" y="0"/>
            <a:chExt cx="11353801" cy="6858001"/>
          </a:xfrm>
        </p:grpSpPr>
        <p:sp>
          <p:nvSpPr>
            <p:cNvPr id="14" name="Freeform 24">
              <a:extLst>
                <a:ext uri="{FF2B5EF4-FFF2-40B4-BE49-F238E27FC236}">
                  <a16:creationId xmlns:a16="http://schemas.microsoft.com/office/drawing/2014/main" id="{C6542167-883C-409B-9075-A1492A78AF69}"/>
                </a:ext>
              </a:extLst>
            </p:cNvPr>
            <p:cNvSpPr/>
            <p:nvPr userDrawn="1"/>
          </p:nvSpPr>
          <p:spPr>
            <a:xfrm>
              <a:off x="838200" y="0"/>
              <a:ext cx="11353800" cy="6858000"/>
            </a:xfrm>
            <a:custGeom>
              <a:avLst/>
              <a:gdLst>
                <a:gd name="connsiteX0" fmla="*/ 1777528 w 11353800"/>
                <a:gd name="connsiteY0" fmla="*/ 0 h 6858000"/>
                <a:gd name="connsiteX1" fmla="*/ 11353800 w 11353800"/>
                <a:gd name="connsiteY1" fmla="*/ 0 h 6858000"/>
                <a:gd name="connsiteX2" fmla="*/ 11353800 w 11353800"/>
                <a:gd name="connsiteY2" fmla="*/ 6858000 h 6858000"/>
                <a:gd name="connsiteX3" fmla="*/ 92991 w 11353800"/>
                <a:gd name="connsiteY3" fmla="*/ 6858000 h 6858000"/>
                <a:gd name="connsiteX4" fmla="*/ 51078 w 11353800"/>
                <a:gd name="connsiteY4" fmla="*/ 6534683 h 6858000"/>
                <a:gd name="connsiteX5" fmla="*/ 0 w 11353800"/>
                <a:gd name="connsiteY5" fmla="*/ 5543171 h 6858000"/>
                <a:gd name="connsiteX6" fmla="*/ 1689592 w 11353800"/>
                <a:gd name="connsiteY6" fmla="*/ 12121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53800" h="6858000">
                  <a:moveTo>
                    <a:pt x="1777528" y="0"/>
                  </a:moveTo>
                  <a:lnTo>
                    <a:pt x="11353800" y="0"/>
                  </a:lnTo>
                  <a:lnTo>
                    <a:pt x="11353800" y="6858000"/>
                  </a:lnTo>
                  <a:lnTo>
                    <a:pt x="92991" y="6858000"/>
                  </a:lnTo>
                  <a:lnTo>
                    <a:pt x="51078" y="6534683"/>
                  </a:lnTo>
                  <a:cubicBezTo>
                    <a:pt x="17302" y="6208682"/>
                    <a:pt x="0" y="5877907"/>
                    <a:pt x="0" y="5543171"/>
                  </a:cubicBezTo>
                  <a:cubicBezTo>
                    <a:pt x="0" y="3534756"/>
                    <a:pt x="622872" y="1668942"/>
                    <a:pt x="1689592" y="121213"/>
                  </a:cubicBezTo>
                  <a:close/>
                </a:path>
              </a:pathLst>
            </a:custGeom>
            <a:solidFill>
              <a:srgbClr val="F8F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0"/>
            </a:p>
          </p:txBody>
        </p:sp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id="{EFC842AA-40F4-4276-8335-E35218D3148C}"/>
                </a:ext>
              </a:extLst>
            </p:cNvPr>
            <p:cNvSpPr/>
            <p:nvPr userDrawn="1"/>
          </p:nvSpPr>
          <p:spPr>
            <a:xfrm>
              <a:off x="1922270" y="0"/>
              <a:ext cx="10269731" cy="6858000"/>
            </a:xfrm>
            <a:custGeom>
              <a:avLst/>
              <a:gdLst>
                <a:gd name="connsiteX0" fmla="*/ 2370355 w 10269731"/>
                <a:gd name="connsiteY0" fmla="*/ 0 h 6858000"/>
                <a:gd name="connsiteX1" fmla="*/ 10269731 w 10269731"/>
                <a:gd name="connsiteY1" fmla="*/ 0 h 6858000"/>
                <a:gd name="connsiteX2" fmla="*/ 10269731 w 10269731"/>
                <a:gd name="connsiteY2" fmla="*/ 6858000 h 6858000"/>
                <a:gd name="connsiteX3" fmla="*/ 20693 w 10269731"/>
                <a:gd name="connsiteY3" fmla="*/ 6858000 h 6858000"/>
                <a:gd name="connsiteX4" fmla="*/ 12210 w 10269731"/>
                <a:gd name="connsiteY4" fmla="*/ 6745909 h 6858000"/>
                <a:gd name="connsiteX5" fmla="*/ 0 w 10269731"/>
                <a:gd name="connsiteY5" fmla="*/ 6260776 h 6858000"/>
                <a:gd name="connsiteX6" fmla="*/ 2142672 w 10269731"/>
                <a:gd name="connsiteY6" fmla="*/ 2640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69731" h="6858000">
                  <a:moveTo>
                    <a:pt x="2370355" y="0"/>
                  </a:moveTo>
                  <a:lnTo>
                    <a:pt x="10269731" y="0"/>
                  </a:lnTo>
                  <a:lnTo>
                    <a:pt x="10269731" y="6858000"/>
                  </a:lnTo>
                  <a:lnTo>
                    <a:pt x="20693" y="6858000"/>
                  </a:lnTo>
                  <a:lnTo>
                    <a:pt x="12210" y="6745909"/>
                  </a:lnTo>
                  <a:cubicBezTo>
                    <a:pt x="4103" y="6585226"/>
                    <a:pt x="0" y="6423483"/>
                    <a:pt x="0" y="6260776"/>
                  </a:cubicBezTo>
                  <a:cubicBezTo>
                    <a:pt x="0" y="3982888"/>
                    <a:pt x="804100" y="1893691"/>
                    <a:pt x="2142672" y="264083"/>
                  </a:cubicBezTo>
                  <a:close/>
                </a:path>
              </a:pathLst>
            </a:custGeom>
            <a:solidFill>
              <a:srgbClr val="E2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7D5F5958-1FA8-4703-8F3D-5A406D878C9F}"/>
                </a:ext>
              </a:extLst>
            </p:cNvPr>
            <p:cNvSpPr/>
            <p:nvPr userDrawn="1"/>
          </p:nvSpPr>
          <p:spPr>
            <a:xfrm>
              <a:off x="4045760" y="3500"/>
              <a:ext cx="8146241" cy="6854501"/>
            </a:xfrm>
            <a:custGeom>
              <a:avLst/>
              <a:gdLst>
                <a:gd name="connsiteX0" fmla="*/ 8055017 w 8146241"/>
                <a:gd name="connsiteY0" fmla="*/ 3588260 h 6854501"/>
                <a:gd name="connsiteX1" fmla="*/ 8146241 w 8146241"/>
                <a:gd name="connsiteY1" fmla="*/ 3590909 h 6854501"/>
                <a:gd name="connsiteX2" fmla="*/ 8146241 w 8146241"/>
                <a:gd name="connsiteY2" fmla="*/ 4206213 h 6854501"/>
                <a:gd name="connsiteX3" fmla="*/ 8091785 w 8146241"/>
                <a:gd name="connsiteY3" fmla="*/ 4204301 h 6854501"/>
                <a:gd name="connsiteX4" fmla="*/ 7794499 w 8146241"/>
                <a:gd name="connsiteY4" fmla="*/ 4209925 h 6854501"/>
                <a:gd name="connsiteX5" fmla="*/ 4446444 w 8146241"/>
                <a:gd name="connsiteY5" fmla="*/ 6797261 h 6854501"/>
                <a:gd name="connsiteX6" fmla="*/ 4424177 w 8146241"/>
                <a:gd name="connsiteY6" fmla="*/ 6854501 h 6854501"/>
                <a:gd name="connsiteX7" fmla="*/ 2833652 w 8146241"/>
                <a:gd name="connsiteY7" fmla="*/ 6854501 h 6854501"/>
                <a:gd name="connsiteX8" fmla="*/ 2957591 w 8146241"/>
                <a:gd name="connsiteY8" fmla="*/ 6610696 h 6854501"/>
                <a:gd name="connsiteX9" fmla="*/ 6467089 w 8146241"/>
                <a:gd name="connsiteY9" fmla="*/ 3830261 h 6854501"/>
                <a:gd name="connsiteX10" fmla="*/ 8055017 w 8146241"/>
                <a:gd name="connsiteY10" fmla="*/ 3588260 h 6854501"/>
                <a:gd name="connsiteX11" fmla="*/ 8097901 w 8146241"/>
                <a:gd name="connsiteY11" fmla="*/ 813 h 6854501"/>
                <a:gd name="connsiteX12" fmla="*/ 8146241 w 8146241"/>
                <a:gd name="connsiteY12" fmla="*/ 2950 h 6854501"/>
                <a:gd name="connsiteX13" fmla="*/ 8146241 w 8146241"/>
                <a:gd name="connsiteY13" fmla="*/ 832990 h 6854501"/>
                <a:gd name="connsiteX14" fmla="*/ 7998656 w 8146241"/>
                <a:gd name="connsiteY14" fmla="*/ 834139 h 6854501"/>
                <a:gd name="connsiteX15" fmla="*/ 7200508 w 8146241"/>
                <a:gd name="connsiteY15" fmla="*/ 915225 h 6854501"/>
                <a:gd name="connsiteX16" fmla="*/ 2034116 w 8146241"/>
                <a:gd name="connsiteY16" fmla="*/ 6276348 h 6854501"/>
                <a:gd name="connsiteX17" fmla="*/ 1944254 w 8146241"/>
                <a:gd name="connsiteY17" fmla="*/ 6733979 h 6854501"/>
                <a:gd name="connsiteX18" fmla="*/ 1928439 w 8146241"/>
                <a:gd name="connsiteY18" fmla="*/ 6854501 h 6854501"/>
                <a:gd name="connsiteX19" fmla="*/ 0 w 8146241"/>
                <a:gd name="connsiteY19" fmla="*/ 6854501 h 6854501"/>
                <a:gd name="connsiteX20" fmla="*/ 24574 w 8146241"/>
                <a:gd name="connsiteY20" fmla="*/ 6613613 h 6854501"/>
                <a:gd name="connsiteX21" fmla="*/ 6011043 w 8146241"/>
                <a:gd name="connsiteY21" fmla="*/ 228648 h 6854501"/>
                <a:gd name="connsiteX22" fmla="*/ 8097901 w 8146241"/>
                <a:gd name="connsiteY22" fmla="*/ 813 h 6854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146241" h="6854501">
                  <a:moveTo>
                    <a:pt x="8055017" y="3588260"/>
                  </a:moveTo>
                  <a:lnTo>
                    <a:pt x="8146241" y="3590909"/>
                  </a:lnTo>
                  <a:lnTo>
                    <a:pt x="8146241" y="4206213"/>
                  </a:lnTo>
                  <a:lnTo>
                    <a:pt x="8091785" y="4204301"/>
                  </a:lnTo>
                  <a:cubicBezTo>
                    <a:pt x="7994801" y="4203502"/>
                    <a:pt x="7895713" y="4205307"/>
                    <a:pt x="7794499" y="4209925"/>
                  </a:cubicBezTo>
                  <a:cubicBezTo>
                    <a:pt x="6579939" y="4265343"/>
                    <a:pt x="5178980" y="5029073"/>
                    <a:pt x="4446444" y="6797261"/>
                  </a:cubicBezTo>
                  <a:lnTo>
                    <a:pt x="4424177" y="6854501"/>
                  </a:lnTo>
                  <a:lnTo>
                    <a:pt x="2833652" y="6854501"/>
                  </a:lnTo>
                  <a:lnTo>
                    <a:pt x="2957591" y="6610696"/>
                  </a:lnTo>
                  <a:cubicBezTo>
                    <a:pt x="3557767" y="5512973"/>
                    <a:pt x="4655554" y="4380029"/>
                    <a:pt x="6467089" y="3830261"/>
                  </a:cubicBezTo>
                  <a:cubicBezTo>
                    <a:pt x="7043486" y="3655335"/>
                    <a:pt x="7572905" y="3584816"/>
                    <a:pt x="8055017" y="3588260"/>
                  </a:cubicBezTo>
                  <a:close/>
                  <a:moveTo>
                    <a:pt x="8097901" y="813"/>
                  </a:moveTo>
                  <a:lnTo>
                    <a:pt x="8146241" y="2950"/>
                  </a:lnTo>
                  <a:lnTo>
                    <a:pt x="8146241" y="832990"/>
                  </a:lnTo>
                  <a:lnTo>
                    <a:pt x="7998656" y="834139"/>
                  </a:lnTo>
                  <a:cubicBezTo>
                    <a:pt x="7739087" y="842053"/>
                    <a:pt x="7472761" y="868048"/>
                    <a:pt x="7200508" y="915225"/>
                  </a:cubicBezTo>
                  <a:cubicBezTo>
                    <a:pt x="4296476" y="1418447"/>
                    <a:pt x="2596896" y="3836020"/>
                    <a:pt x="2034116" y="6276348"/>
                  </a:cubicBezTo>
                  <a:cubicBezTo>
                    <a:pt x="1998943" y="6428868"/>
                    <a:pt x="1969102" y="6581519"/>
                    <a:pt x="1944254" y="6733979"/>
                  </a:cubicBezTo>
                  <a:lnTo>
                    <a:pt x="1928439" y="6854501"/>
                  </a:lnTo>
                  <a:lnTo>
                    <a:pt x="0" y="6854501"/>
                  </a:lnTo>
                  <a:lnTo>
                    <a:pt x="24574" y="6613613"/>
                  </a:lnTo>
                  <a:cubicBezTo>
                    <a:pt x="335273" y="3889857"/>
                    <a:pt x="2518602" y="984552"/>
                    <a:pt x="6011043" y="228648"/>
                  </a:cubicBezTo>
                  <a:cubicBezTo>
                    <a:pt x="6775016" y="63294"/>
                    <a:pt x="7466299" y="-8587"/>
                    <a:pt x="8097901" y="8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00400" cy="82391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00400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153400" y="1681163"/>
            <a:ext cx="3200400" cy="82391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153400" y="2505075"/>
            <a:ext cx="320040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07ED-7865-475B-9E50-CCFD1B46BA5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D00D6-7A64-4A72-8B0A-5F6002CCA3A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499438" y="1681163"/>
            <a:ext cx="3200400" cy="82391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4499438" y="2505075"/>
            <a:ext cx="320040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FD3C2E-3E56-4296-9077-B52FEAC5A9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558" y="5405495"/>
            <a:ext cx="1073066" cy="95085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ADCF098-145E-482A-8E17-FFF6D3DD885A}"/>
              </a:ext>
            </a:extLst>
          </p:cNvPr>
          <p:cNvGrpSpPr/>
          <p:nvPr userDrawn="1"/>
        </p:nvGrpSpPr>
        <p:grpSpPr>
          <a:xfrm>
            <a:off x="552430" y="298985"/>
            <a:ext cx="971570" cy="971177"/>
            <a:chOff x="2057400" y="3524250"/>
            <a:chExt cx="47091600" cy="4707255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20D2CA7-D33D-400A-8199-4BA24521FD83}"/>
                </a:ext>
              </a:extLst>
            </p:cNvPr>
            <p:cNvSpPr/>
            <p:nvPr/>
          </p:nvSpPr>
          <p:spPr>
            <a:xfrm>
              <a:off x="2057400" y="3524250"/>
              <a:ext cx="46939200" cy="46010945"/>
            </a:xfrm>
            <a:prstGeom prst="ellipse">
              <a:avLst/>
            </a:prstGeom>
            <a:solidFill>
              <a:srgbClr val="7BCD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52EEDFE-F541-4639-B064-21B1ADB63AF3}"/>
                </a:ext>
              </a:extLst>
            </p:cNvPr>
            <p:cNvSpPr/>
            <p:nvPr/>
          </p:nvSpPr>
          <p:spPr>
            <a:xfrm>
              <a:off x="4629150" y="5867400"/>
              <a:ext cx="44519850" cy="44729400"/>
            </a:xfrm>
            <a:prstGeom prst="ellipse">
              <a:avLst/>
            </a:prstGeom>
            <a:solidFill>
              <a:srgbClr val="0A6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A7D0FA4C-3112-4496-9EF5-4D2D4752F40D}"/>
                </a:ext>
              </a:extLst>
            </p:cNvPr>
            <p:cNvSpPr/>
            <p:nvPr/>
          </p:nvSpPr>
          <p:spPr>
            <a:xfrm>
              <a:off x="9461953" y="13387890"/>
              <a:ext cx="31457448" cy="37208911"/>
            </a:xfrm>
            <a:custGeom>
              <a:avLst/>
              <a:gdLst>
                <a:gd name="connsiteX0" fmla="*/ 24248327 w 36888685"/>
                <a:gd name="connsiteY0" fmla="*/ 7522417 h 44729399"/>
                <a:gd name="connsiteX1" fmla="*/ 36290249 w 36888685"/>
                <a:gd name="connsiteY1" fmla="*/ 13822203 h 44729399"/>
                <a:gd name="connsiteX2" fmla="*/ 35596829 w 36888685"/>
                <a:gd name="connsiteY2" fmla="*/ 14332743 h 44729399"/>
                <a:gd name="connsiteX3" fmla="*/ 22119429 w 36888685"/>
                <a:gd name="connsiteY3" fmla="*/ 9691687 h 44729399"/>
                <a:gd name="connsiteX4" fmla="*/ 9863137 w 36888685"/>
                <a:gd name="connsiteY4" fmla="*/ 22409943 h 44729399"/>
                <a:gd name="connsiteX5" fmla="*/ 12280105 w 36888685"/>
                <a:gd name="connsiteY5" fmla="*/ 36883179 h 44729399"/>
                <a:gd name="connsiteX6" fmla="*/ 10795907 w 36888685"/>
                <a:gd name="connsiteY6" fmla="*/ 26564659 h 44729399"/>
                <a:gd name="connsiteX7" fmla="*/ 20379529 w 36888685"/>
                <a:gd name="connsiteY7" fmla="*/ 16607063 h 44729399"/>
                <a:gd name="connsiteX8" fmla="*/ 32070945 w 36888685"/>
                <a:gd name="connsiteY8" fmla="*/ 19544823 h 44729399"/>
                <a:gd name="connsiteX9" fmla="*/ 31387321 w 36888685"/>
                <a:gd name="connsiteY9" fmla="*/ 20065159 h 44729399"/>
                <a:gd name="connsiteX10" fmla="*/ 23528561 w 36888685"/>
                <a:gd name="connsiteY10" fmla="*/ 17507743 h 44729399"/>
                <a:gd name="connsiteX11" fmla="*/ 14451805 w 36888685"/>
                <a:gd name="connsiteY11" fmla="*/ 28660723 h 44729399"/>
                <a:gd name="connsiteX12" fmla="*/ 23543417 w 36888685"/>
                <a:gd name="connsiteY12" fmla="*/ 41538523 h 44729399"/>
                <a:gd name="connsiteX13" fmla="*/ 34742913 w 36888685"/>
                <a:gd name="connsiteY13" fmla="*/ 38504335 h 44729399"/>
                <a:gd name="connsiteX14" fmla="*/ 34546353 w 36888685"/>
                <a:gd name="connsiteY14" fmla="*/ 41015215 h 44729399"/>
                <a:gd name="connsiteX15" fmla="*/ 34257801 w 36888685"/>
                <a:gd name="connsiteY15" fmla="*/ 41206039 h 44729399"/>
                <a:gd name="connsiteX16" fmla="*/ 22259923 w 36888685"/>
                <a:gd name="connsiteY16" fmla="*/ 44729399 h 44729399"/>
                <a:gd name="connsiteX17" fmla="*/ 10262051 w 36888685"/>
                <a:gd name="connsiteY17" fmla="*/ 41206039 h 44729399"/>
                <a:gd name="connsiteX18" fmla="*/ 10001626 w 36888685"/>
                <a:gd name="connsiteY18" fmla="*/ 41033815 h 44729399"/>
                <a:gd name="connsiteX19" fmla="*/ 9604564 w 36888685"/>
                <a:gd name="connsiteY19" fmla="*/ 40578315 h 44729399"/>
                <a:gd name="connsiteX20" fmla="*/ 5095875 w 36888685"/>
                <a:gd name="connsiteY20" fmla="*/ 23210043 h 44729399"/>
                <a:gd name="connsiteX21" fmla="*/ 19297649 w 36888685"/>
                <a:gd name="connsiteY21" fmla="*/ 8062912 h 44729399"/>
                <a:gd name="connsiteX22" fmla="*/ 24248327 w 36888685"/>
                <a:gd name="connsiteY22" fmla="*/ 7522417 h 44729399"/>
                <a:gd name="connsiteX23" fmla="*/ 22259923 w 36888685"/>
                <a:gd name="connsiteY23" fmla="*/ 0 h 44729399"/>
                <a:gd name="connsiteX24" fmla="*/ 36827389 w 36888685"/>
                <a:gd name="connsiteY24" fmla="*/ 5453690 h 44729399"/>
                <a:gd name="connsiteX25" fmla="*/ 36888685 w 36888685"/>
                <a:gd name="connsiteY25" fmla="*/ 5508333 h 44729399"/>
                <a:gd name="connsiteX26" fmla="*/ 36515601 w 36888685"/>
                <a:gd name="connsiteY26" fmla="*/ 5193214 h 44729399"/>
                <a:gd name="connsiteX27" fmla="*/ 22650449 w 36888685"/>
                <a:gd name="connsiteY27" fmla="*/ 159544 h 44729399"/>
                <a:gd name="connsiteX28" fmla="*/ 66675 w 36888685"/>
                <a:gd name="connsiteY28" fmla="*/ 21340761 h 44729399"/>
                <a:gd name="connsiteX29" fmla="*/ 8321462 w 36888685"/>
                <a:gd name="connsiteY29" fmla="*/ 39794503 h 44729399"/>
                <a:gd name="connsiteX30" fmla="*/ 8692594 w 36888685"/>
                <a:gd name="connsiteY30" fmla="*/ 40094627 h 44729399"/>
                <a:gd name="connsiteX31" fmla="*/ 8516936 w 36888685"/>
                <a:gd name="connsiteY31" fmla="*/ 39959319 h 44729399"/>
                <a:gd name="connsiteX32" fmla="*/ 0 w 36888685"/>
                <a:gd name="connsiteY32" fmla="*/ 22364699 h 44729399"/>
                <a:gd name="connsiteX33" fmla="*/ 22259923 w 36888685"/>
                <a:gd name="connsiteY33" fmla="*/ 0 h 44729399"/>
                <a:gd name="connsiteX0" fmla="*/ 24248327 w 36888685"/>
                <a:gd name="connsiteY0" fmla="*/ 7522417 h 44729399"/>
                <a:gd name="connsiteX1" fmla="*/ 36290249 w 36888685"/>
                <a:gd name="connsiteY1" fmla="*/ 13822203 h 44729399"/>
                <a:gd name="connsiteX2" fmla="*/ 35596829 w 36888685"/>
                <a:gd name="connsiteY2" fmla="*/ 14332743 h 44729399"/>
                <a:gd name="connsiteX3" fmla="*/ 22119429 w 36888685"/>
                <a:gd name="connsiteY3" fmla="*/ 9691687 h 44729399"/>
                <a:gd name="connsiteX4" fmla="*/ 9863137 w 36888685"/>
                <a:gd name="connsiteY4" fmla="*/ 22409943 h 44729399"/>
                <a:gd name="connsiteX5" fmla="*/ 12280105 w 36888685"/>
                <a:gd name="connsiteY5" fmla="*/ 36883179 h 44729399"/>
                <a:gd name="connsiteX6" fmla="*/ 10795907 w 36888685"/>
                <a:gd name="connsiteY6" fmla="*/ 26564659 h 44729399"/>
                <a:gd name="connsiteX7" fmla="*/ 20379529 w 36888685"/>
                <a:gd name="connsiteY7" fmla="*/ 16607063 h 44729399"/>
                <a:gd name="connsiteX8" fmla="*/ 32070945 w 36888685"/>
                <a:gd name="connsiteY8" fmla="*/ 19544823 h 44729399"/>
                <a:gd name="connsiteX9" fmla="*/ 31387321 w 36888685"/>
                <a:gd name="connsiteY9" fmla="*/ 20065159 h 44729399"/>
                <a:gd name="connsiteX10" fmla="*/ 23528561 w 36888685"/>
                <a:gd name="connsiteY10" fmla="*/ 17507743 h 44729399"/>
                <a:gd name="connsiteX11" fmla="*/ 14451805 w 36888685"/>
                <a:gd name="connsiteY11" fmla="*/ 28660723 h 44729399"/>
                <a:gd name="connsiteX12" fmla="*/ 23543417 w 36888685"/>
                <a:gd name="connsiteY12" fmla="*/ 41538523 h 44729399"/>
                <a:gd name="connsiteX13" fmla="*/ 34742913 w 36888685"/>
                <a:gd name="connsiteY13" fmla="*/ 38504335 h 44729399"/>
                <a:gd name="connsiteX14" fmla="*/ 34546353 w 36888685"/>
                <a:gd name="connsiteY14" fmla="*/ 41015215 h 44729399"/>
                <a:gd name="connsiteX15" fmla="*/ 34257801 w 36888685"/>
                <a:gd name="connsiteY15" fmla="*/ 41206039 h 44729399"/>
                <a:gd name="connsiteX16" fmla="*/ 22259923 w 36888685"/>
                <a:gd name="connsiteY16" fmla="*/ 44729399 h 44729399"/>
                <a:gd name="connsiteX17" fmla="*/ 10262051 w 36888685"/>
                <a:gd name="connsiteY17" fmla="*/ 41206039 h 44729399"/>
                <a:gd name="connsiteX18" fmla="*/ 10001626 w 36888685"/>
                <a:gd name="connsiteY18" fmla="*/ 41033815 h 44729399"/>
                <a:gd name="connsiteX19" fmla="*/ 9604564 w 36888685"/>
                <a:gd name="connsiteY19" fmla="*/ 40578315 h 44729399"/>
                <a:gd name="connsiteX20" fmla="*/ 5095875 w 36888685"/>
                <a:gd name="connsiteY20" fmla="*/ 23210043 h 44729399"/>
                <a:gd name="connsiteX21" fmla="*/ 19297649 w 36888685"/>
                <a:gd name="connsiteY21" fmla="*/ 8062912 h 44729399"/>
                <a:gd name="connsiteX22" fmla="*/ 24248327 w 36888685"/>
                <a:gd name="connsiteY22" fmla="*/ 7522417 h 44729399"/>
                <a:gd name="connsiteX23" fmla="*/ 22259923 w 36888685"/>
                <a:gd name="connsiteY23" fmla="*/ 0 h 44729399"/>
                <a:gd name="connsiteX24" fmla="*/ 36827389 w 36888685"/>
                <a:gd name="connsiteY24" fmla="*/ 5453690 h 44729399"/>
                <a:gd name="connsiteX25" fmla="*/ 36888685 w 36888685"/>
                <a:gd name="connsiteY25" fmla="*/ 5508333 h 44729399"/>
                <a:gd name="connsiteX26" fmla="*/ 36515601 w 36888685"/>
                <a:gd name="connsiteY26" fmla="*/ 5193214 h 44729399"/>
                <a:gd name="connsiteX27" fmla="*/ 22650449 w 36888685"/>
                <a:gd name="connsiteY27" fmla="*/ 159544 h 44729399"/>
                <a:gd name="connsiteX28" fmla="*/ 66675 w 36888685"/>
                <a:gd name="connsiteY28" fmla="*/ 21340761 h 44729399"/>
                <a:gd name="connsiteX29" fmla="*/ 8321462 w 36888685"/>
                <a:gd name="connsiteY29" fmla="*/ 39794503 h 44729399"/>
                <a:gd name="connsiteX30" fmla="*/ 8692594 w 36888685"/>
                <a:gd name="connsiteY30" fmla="*/ 40094627 h 44729399"/>
                <a:gd name="connsiteX31" fmla="*/ 0 w 36888685"/>
                <a:gd name="connsiteY31" fmla="*/ 22364699 h 44729399"/>
                <a:gd name="connsiteX32" fmla="*/ 22259923 w 36888685"/>
                <a:gd name="connsiteY32" fmla="*/ 0 h 44729399"/>
                <a:gd name="connsiteX0" fmla="*/ 24248327 w 36888685"/>
                <a:gd name="connsiteY0" fmla="*/ 7522417 h 44729399"/>
                <a:gd name="connsiteX1" fmla="*/ 36290249 w 36888685"/>
                <a:gd name="connsiteY1" fmla="*/ 13822203 h 44729399"/>
                <a:gd name="connsiteX2" fmla="*/ 35596829 w 36888685"/>
                <a:gd name="connsiteY2" fmla="*/ 14332743 h 44729399"/>
                <a:gd name="connsiteX3" fmla="*/ 22119429 w 36888685"/>
                <a:gd name="connsiteY3" fmla="*/ 9691687 h 44729399"/>
                <a:gd name="connsiteX4" fmla="*/ 9863137 w 36888685"/>
                <a:gd name="connsiteY4" fmla="*/ 22409943 h 44729399"/>
                <a:gd name="connsiteX5" fmla="*/ 12280105 w 36888685"/>
                <a:gd name="connsiteY5" fmla="*/ 36883179 h 44729399"/>
                <a:gd name="connsiteX6" fmla="*/ 10795907 w 36888685"/>
                <a:gd name="connsiteY6" fmla="*/ 26564659 h 44729399"/>
                <a:gd name="connsiteX7" fmla="*/ 20379529 w 36888685"/>
                <a:gd name="connsiteY7" fmla="*/ 16607063 h 44729399"/>
                <a:gd name="connsiteX8" fmla="*/ 32070945 w 36888685"/>
                <a:gd name="connsiteY8" fmla="*/ 19544823 h 44729399"/>
                <a:gd name="connsiteX9" fmla="*/ 31387321 w 36888685"/>
                <a:gd name="connsiteY9" fmla="*/ 20065159 h 44729399"/>
                <a:gd name="connsiteX10" fmla="*/ 23528561 w 36888685"/>
                <a:gd name="connsiteY10" fmla="*/ 17507743 h 44729399"/>
                <a:gd name="connsiteX11" fmla="*/ 14451805 w 36888685"/>
                <a:gd name="connsiteY11" fmla="*/ 28660723 h 44729399"/>
                <a:gd name="connsiteX12" fmla="*/ 23543417 w 36888685"/>
                <a:gd name="connsiteY12" fmla="*/ 41538523 h 44729399"/>
                <a:gd name="connsiteX13" fmla="*/ 34742913 w 36888685"/>
                <a:gd name="connsiteY13" fmla="*/ 38504335 h 44729399"/>
                <a:gd name="connsiteX14" fmla="*/ 34546353 w 36888685"/>
                <a:gd name="connsiteY14" fmla="*/ 41015215 h 44729399"/>
                <a:gd name="connsiteX15" fmla="*/ 34257801 w 36888685"/>
                <a:gd name="connsiteY15" fmla="*/ 41206039 h 44729399"/>
                <a:gd name="connsiteX16" fmla="*/ 22259923 w 36888685"/>
                <a:gd name="connsiteY16" fmla="*/ 44729399 h 44729399"/>
                <a:gd name="connsiteX17" fmla="*/ 10262051 w 36888685"/>
                <a:gd name="connsiteY17" fmla="*/ 41206039 h 44729399"/>
                <a:gd name="connsiteX18" fmla="*/ 10001626 w 36888685"/>
                <a:gd name="connsiteY18" fmla="*/ 41033815 h 44729399"/>
                <a:gd name="connsiteX19" fmla="*/ 9604564 w 36888685"/>
                <a:gd name="connsiteY19" fmla="*/ 40578315 h 44729399"/>
                <a:gd name="connsiteX20" fmla="*/ 5095875 w 36888685"/>
                <a:gd name="connsiteY20" fmla="*/ 23210043 h 44729399"/>
                <a:gd name="connsiteX21" fmla="*/ 19297649 w 36888685"/>
                <a:gd name="connsiteY21" fmla="*/ 8062912 h 44729399"/>
                <a:gd name="connsiteX22" fmla="*/ 24248327 w 36888685"/>
                <a:gd name="connsiteY22" fmla="*/ 7522417 h 44729399"/>
                <a:gd name="connsiteX23" fmla="*/ 22259923 w 36888685"/>
                <a:gd name="connsiteY23" fmla="*/ 0 h 44729399"/>
                <a:gd name="connsiteX24" fmla="*/ 36827389 w 36888685"/>
                <a:gd name="connsiteY24" fmla="*/ 5453690 h 44729399"/>
                <a:gd name="connsiteX25" fmla="*/ 36888685 w 36888685"/>
                <a:gd name="connsiteY25" fmla="*/ 5508333 h 44729399"/>
                <a:gd name="connsiteX26" fmla="*/ 36515601 w 36888685"/>
                <a:gd name="connsiteY26" fmla="*/ 5193214 h 44729399"/>
                <a:gd name="connsiteX27" fmla="*/ 22650449 w 36888685"/>
                <a:gd name="connsiteY27" fmla="*/ 159544 h 44729399"/>
                <a:gd name="connsiteX28" fmla="*/ 66675 w 36888685"/>
                <a:gd name="connsiteY28" fmla="*/ 21340761 h 44729399"/>
                <a:gd name="connsiteX29" fmla="*/ 8321462 w 36888685"/>
                <a:gd name="connsiteY29" fmla="*/ 39794503 h 44729399"/>
                <a:gd name="connsiteX30" fmla="*/ 0 w 36888685"/>
                <a:gd name="connsiteY30" fmla="*/ 22364699 h 44729399"/>
                <a:gd name="connsiteX31" fmla="*/ 22259923 w 36888685"/>
                <a:gd name="connsiteY31" fmla="*/ 0 h 44729399"/>
                <a:gd name="connsiteX0" fmla="*/ 27017761 w 39658119"/>
                <a:gd name="connsiteY0" fmla="*/ 7522417 h 44729399"/>
                <a:gd name="connsiteX1" fmla="*/ 39059683 w 39658119"/>
                <a:gd name="connsiteY1" fmla="*/ 13822203 h 44729399"/>
                <a:gd name="connsiteX2" fmla="*/ 38366263 w 39658119"/>
                <a:gd name="connsiteY2" fmla="*/ 14332743 h 44729399"/>
                <a:gd name="connsiteX3" fmla="*/ 24888863 w 39658119"/>
                <a:gd name="connsiteY3" fmla="*/ 9691687 h 44729399"/>
                <a:gd name="connsiteX4" fmla="*/ 12632571 w 39658119"/>
                <a:gd name="connsiteY4" fmla="*/ 22409943 h 44729399"/>
                <a:gd name="connsiteX5" fmla="*/ 15049539 w 39658119"/>
                <a:gd name="connsiteY5" fmla="*/ 36883179 h 44729399"/>
                <a:gd name="connsiteX6" fmla="*/ 13565341 w 39658119"/>
                <a:gd name="connsiteY6" fmla="*/ 26564659 h 44729399"/>
                <a:gd name="connsiteX7" fmla="*/ 23148963 w 39658119"/>
                <a:gd name="connsiteY7" fmla="*/ 16607063 h 44729399"/>
                <a:gd name="connsiteX8" fmla="*/ 34840379 w 39658119"/>
                <a:gd name="connsiteY8" fmla="*/ 19544823 h 44729399"/>
                <a:gd name="connsiteX9" fmla="*/ 34156755 w 39658119"/>
                <a:gd name="connsiteY9" fmla="*/ 20065159 h 44729399"/>
                <a:gd name="connsiteX10" fmla="*/ 26297995 w 39658119"/>
                <a:gd name="connsiteY10" fmla="*/ 17507743 h 44729399"/>
                <a:gd name="connsiteX11" fmla="*/ 17221239 w 39658119"/>
                <a:gd name="connsiteY11" fmla="*/ 28660723 h 44729399"/>
                <a:gd name="connsiteX12" fmla="*/ 26312851 w 39658119"/>
                <a:gd name="connsiteY12" fmla="*/ 41538523 h 44729399"/>
                <a:gd name="connsiteX13" fmla="*/ 37512347 w 39658119"/>
                <a:gd name="connsiteY13" fmla="*/ 38504335 h 44729399"/>
                <a:gd name="connsiteX14" fmla="*/ 37315787 w 39658119"/>
                <a:gd name="connsiteY14" fmla="*/ 41015215 h 44729399"/>
                <a:gd name="connsiteX15" fmla="*/ 37027235 w 39658119"/>
                <a:gd name="connsiteY15" fmla="*/ 41206039 h 44729399"/>
                <a:gd name="connsiteX16" fmla="*/ 25029357 w 39658119"/>
                <a:gd name="connsiteY16" fmla="*/ 44729399 h 44729399"/>
                <a:gd name="connsiteX17" fmla="*/ 13031485 w 39658119"/>
                <a:gd name="connsiteY17" fmla="*/ 41206039 h 44729399"/>
                <a:gd name="connsiteX18" fmla="*/ 12771060 w 39658119"/>
                <a:gd name="connsiteY18" fmla="*/ 41033815 h 44729399"/>
                <a:gd name="connsiteX19" fmla="*/ 12373998 w 39658119"/>
                <a:gd name="connsiteY19" fmla="*/ 40578315 h 44729399"/>
                <a:gd name="connsiteX20" fmla="*/ 7865309 w 39658119"/>
                <a:gd name="connsiteY20" fmla="*/ 23210043 h 44729399"/>
                <a:gd name="connsiteX21" fmla="*/ 22067083 w 39658119"/>
                <a:gd name="connsiteY21" fmla="*/ 8062912 h 44729399"/>
                <a:gd name="connsiteX22" fmla="*/ 27017761 w 39658119"/>
                <a:gd name="connsiteY22" fmla="*/ 7522417 h 44729399"/>
                <a:gd name="connsiteX23" fmla="*/ 25029357 w 39658119"/>
                <a:gd name="connsiteY23" fmla="*/ 0 h 44729399"/>
                <a:gd name="connsiteX24" fmla="*/ 39596823 w 39658119"/>
                <a:gd name="connsiteY24" fmla="*/ 5453690 h 44729399"/>
                <a:gd name="connsiteX25" fmla="*/ 39658119 w 39658119"/>
                <a:gd name="connsiteY25" fmla="*/ 5508333 h 44729399"/>
                <a:gd name="connsiteX26" fmla="*/ 39285035 w 39658119"/>
                <a:gd name="connsiteY26" fmla="*/ 5193214 h 44729399"/>
                <a:gd name="connsiteX27" fmla="*/ 25419883 w 39658119"/>
                <a:gd name="connsiteY27" fmla="*/ 159544 h 44729399"/>
                <a:gd name="connsiteX28" fmla="*/ 2836109 w 39658119"/>
                <a:gd name="connsiteY28" fmla="*/ 21340761 h 44729399"/>
                <a:gd name="connsiteX29" fmla="*/ 2769434 w 39658119"/>
                <a:gd name="connsiteY29" fmla="*/ 22364699 h 44729399"/>
                <a:gd name="connsiteX30" fmla="*/ 25029357 w 39658119"/>
                <a:gd name="connsiteY30" fmla="*/ 0 h 44729399"/>
                <a:gd name="connsiteX0" fmla="*/ 24181849 w 36822207"/>
                <a:gd name="connsiteY0" fmla="*/ 7522417 h 44729399"/>
                <a:gd name="connsiteX1" fmla="*/ 36223771 w 36822207"/>
                <a:gd name="connsiteY1" fmla="*/ 13822203 h 44729399"/>
                <a:gd name="connsiteX2" fmla="*/ 35530351 w 36822207"/>
                <a:gd name="connsiteY2" fmla="*/ 14332743 h 44729399"/>
                <a:gd name="connsiteX3" fmla="*/ 22052951 w 36822207"/>
                <a:gd name="connsiteY3" fmla="*/ 9691687 h 44729399"/>
                <a:gd name="connsiteX4" fmla="*/ 9796659 w 36822207"/>
                <a:gd name="connsiteY4" fmla="*/ 22409943 h 44729399"/>
                <a:gd name="connsiteX5" fmla="*/ 12213627 w 36822207"/>
                <a:gd name="connsiteY5" fmla="*/ 36883179 h 44729399"/>
                <a:gd name="connsiteX6" fmla="*/ 10729429 w 36822207"/>
                <a:gd name="connsiteY6" fmla="*/ 26564659 h 44729399"/>
                <a:gd name="connsiteX7" fmla="*/ 20313051 w 36822207"/>
                <a:gd name="connsiteY7" fmla="*/ 16607063 h 44729399"/>
                <a:gd name="connsiteX8" fmla="*/ 32004467 w 36822207"/>
                <a:gd name="connsiteY8" fmla="*/ 19544823 h 44729399"/>
                <a:gd name="connsiteX9" fmla="*/ 31320843 w 36822207"/>
                <a:gd name="connsiteY9" fmla="*/ 20065159 h 44729399"/>
                <a:gd name="connsiteX10" fmla="*/ 23462083 w 36822207"/>
                <a:gd name="connsiteY10" fmla="*/ 17507743 h 44729399"/>
                <a:gd name="connsiteX11" fmla="*/ 14385327 w 36822207"/>
                <a:gd name="connsiteY11" fmla="*/ 28660723 h 44729399"/>
                <a:gd name="connsiteX12" fmla="*/ 23476939 w 36822207"/>
                <a:gd name="connsiteY12" fmla="*/ 41538523 h 44729399"/>
                <a:gd name="connsiteX13" fmla="*/ 34676435 w 36822207"/>
                <a:gd name="connsiteY13" fmla="*/ 38504335 h 44729399"/>
                <a:gd name="connsiteX14" fmla="*/ 34479875 w 36822207"/>
                <a:gd name="connsiteY14" fmla="*/ 41015215 h 44729399"/>
                <a:gd name="connsiteX15" fmla="*/ 34191323 w 36822207"/>
                <a:gd name="connsiteY15" fmla="*/ 41206039 h 44729399"/>
                <a:gd name="connsiteX16" fmla="*/ 22193445 w 36822207"/>
                <a:gd name="connsiteY16" fmla="*/ 44729399 h 44729399"/>
                <a:gd name="connsiteX17" fmla="*/ 10195573 w 36822207"/>
                <a:gd name="connsiteY17" fmla="*/ 41206039 h 44729399"/>
                <a:gd name="connsiteX18" fmla="*/ 9935148 w 36822207"/>
                <a:gd name="connsiteY18" fmla="*/ 41033815 h 44729399"/>
                <a:gd name="connsiteX19" fmla="*/ 9538086 w 36822207"/>
                <a:gd name="connsiteY19" fmla="*/ 40578315 h 44729399"/>
                <a:gd name="connsiteX20" fmla="*/ 5029397 w 36822207"/>
                <a:gd name="connsiteY20" fmla="*/ 23210043 h 44729399"/>
                <a:gd name="connsiteX21" fmla="*/ 19231171 w 36822207"/>
                <a:gd name="connsiteY21" fmla="*/ 8062912 h 44729399"/>
                <a:gd name="connsiteX22" fmla="*/ 24181849 w 36822207"/>
                <a:gd name="connsiteY22" fmla="*/ 7522417 h 44729399"/>
                <a:gd name="connsiteX23" fmla="*/ 22193445 w 36822207"/>
                <a:gd name="connsiteY23" fmla="*/ 0 h 44729399"/>
                <a:gd name="connsiteX24" fmla="*/ 36760911 w 36822207"/>
                <a:gd name="connsiteY24" fmla="*/ 5453690 h 44729399"/>
                <a:gd name="connsiteX25" fmla="*/ 36822207 w 36822207"/>
                <a:gd name="connsiteY25" fmla="*/ 5508333 h 44729399"/>
                <a:gd name="connsiteX26" fmla="*/ 36449123 w 36822207"/>
                <a:gd name="connsiteY26" fmla="*/ 5193214 h 44729399"/>
                <a:gd name="connsiteX27" fmla="*/ 22583971 w 36822207"/>
                <a:gd name="connsiteY27" fmla="*/ 159544 h 44729399"/>
                <a:gd name="connsiteX28" fmla="*/ 197 w 36822207"/>
                <a:gd name="connsiteY28" fmla="*/ 21340761 h 44729399"/>
                <a:gd name="connsiteX29" fmla="*/ 22193445 w 36822207"/>
                <a:gd name="connsiteY29" fmla="*/ 0 h 44729399"/>
                <a:gd name="connsiteX0" fmla="*/ 19415526 w 32055884"/>
                <a:gd name="connsiteY0" fmla="*/ 8104116 h 45311098"/>
                <a:gd name="connsiteX1" fmla="*/ 31457448 w 32055884"/>
                <a:gd name="connsiteY1" fmla="*/ 14403902 h 45311098"/>
                <a:gd name="connsiteX2" fmla="*/ 30764028 w 32055884"/>
                <a:gd name="connsiteY2" fmla="*/ 14914442 h 45311098"/>
                <a:gd name="connsiteX3" fmla="*/ 17286628 w 32055884"/>
                <a:gd name="connsiteY3" fmla="*/ 10273386 h 45311098"/>
                <a:gd name="connsiteX4" fmla="*/ 5030336 w 32055884"/>
                <a:gd name="connsiteY4" fmla="*/ 22991642 h 45311098"/>
                <a:gd name="connsiteX5" fmla="*/ 7447304 w 32055884"/>
                <a:gd name="connsiteY5" fmla="*/ 37464878 h 45311098"/>
                <a:gd name="connsiteX6" fmla="*/ 5963106 w 32055884"/>
                <a:gd name="connsiteY6" fmla="*/ 27146358 h 45311098"/>
                <a:gd name="connsiteX7" fmla="*/ 15546728 w 32055884"/>
                <a:gd name="connsiteY7" fmla="*/ 17188762 h 45311098"/>
                <a:gd name="connsiteX8" fmla="*/ 27238144 w 32055884"/>
                <a:gd name="connsiteY8" fmla="*/ 20126522 h 45311098"/>
                <a:gd name="connsiteX9" fmla="*/ 26554520 w 32055884"/>
                <a:gd name="connsiteY9" fmla="*/ 20646858 h 45311098"/>
                <a:gd name="connsiteX10" fmla="*/ 18695760 w 32055884"/>
                <a:gd name="connsiteY10" fmla="*/ 18089442 h 45311098"/>
                <a:gd name="connsiteX11" fmla="*/ 9619004 w 32055884"/>
                <a:gd name="connsiteY11" fmla="*/ 29242422 h 45311098"/>
                <a:gd name="connsiteX12" fmla="*/ 18710616 w 32055884"/>
                <a:gd name="connsiteY12" fmla="*/ 42120222 h 45311098"/>
                <a:gd name="connsiteX13" fmla="*/ 29910112 w 32055884"/>
                <a:gd name="connsiteY13" fmla="*/ 39086034 h 45311098"/>
                <a:gd name="connsiteX14" fmla="*/ 29713552 w 32055884"/>
                <a:gd name="connsiteY14" fmla="*/ 41596914 h 45311098"/>
                <a:gd name="connsiteX15" fmla="*/ 29425000 w 32055884"/>
                <a:gd name="connsiteY15" fmla="*/ 41787738 h 45311098"/>
                <a:gd name="connsiteX16" fmla="*/ 17427122 w 32055884"/>
                <a:gd name="connsiteY16" fmla="*/ 45311098 h 45311098"/>
                <a:gd name="connsiteX17" fmla="*/ 5429250 w 32055884"/>
                <a:gd name="connsiteY17" fmla="*/ 41787738 h 45311098"/>
                <a:gd name="connsiteX18" fmla="*/ 5168825 w 32055884"/>
                <a:gd name="connsiteY18" fmla="*/ 41615514 h 45311098"/>
                <a:gd name="connsiteX19" fmla="*/ 4771763 w 32055884"/>
                <a:gd name="connsiteY19" fmla="*/ 41160014 h 45311098"/>
                <a:gd name="connsiteX20" fmla="*/ 263074 w 32055884"/>
                <a:gd name="connsiteY20" fmla="*/ 23791742 h 45311098"/>
                <a:gd name="connsiteX21" fmla="*/ 14464848 w 32055884"/>
                <a:gd name="connsiteY21" fmla="*/ 8644611 h 45311098"/>
                <a:gd name="connsiteX22" fmla="*/ 19415526 w 32055884"/>
                <a:gd name="connsiteY22" fmla="*/ 8104116 h 45311098"/>
                <a:gd name="connsiteX23" fmla="*/ 17427122 w 32055884"/>
                <a:gd name="connsiteY23" fmla="*/ 581699 h 45311098"/>
                <a:gd name="connsiteX24" fmla="*/ 31994588 w 32055884"/>
                <a:gd name="connsiteY24" fmla="*/ 6035389 h 45311098"/>
                <a:gd name="connsiteX25" fmla="*/ 32055884 w 32055884"/>
                <a:gd name="connsiteY25" fmla="*/ 6090032 h 45311098"/>
                <a:gd name="connsiteX26" fmla="*/ 31682800 w 32055884"/>
                <a:gd name="connsiteY26" fmla="*/ 5774913 h 45311098"/>
                <a:gd name="connsiteX27" fmla="*/ 17817648 w 32055884"/>
                <a:gd name="connsiteY27" fmla="*/ 741243 h 45311098"/>
                <a:gd name="connsiteX28" fmla="*/ 17427122 w 32055884"/>
                <a:gd name="connsiteY28" fmla="*/ 581699 h 45311098"/>
                <a:gd name="connsiteX0" fmla="*/ 19415526 w 31994588"/>
                <a:gd name="connsiteY0" fmla="*/ 8104116 h 45311098"/>
                <a:gd name="connsiteX1" fmla="*/ 31457448 w 31994588"/>
                <a:gd name="connsiteY1" fmla="*/ 14403902 h 45311098"/>
                <a:gd name="connsiteX2" fmla="*/ 30764028 w 31994588"/>
                <a:gd name="connsiteY2" fmla="*/ 14914442 h 45311098"/>
                <a:gd name="connsiteX3" fmla="*/ 17286628 w 31994588"/>
                <a:gd name="connsiteY3" fmla="*/ 10273386 h 45311098"/>
                <a:gd name="connsiteX4" fmla="*/ 5030336 w 31994588"/>
                <a:gd name="connsiteY4" fmla="*/ 22991642 h 45311098"/>
                <a:gd name="connsiteX5" fmla="*/ 7447304 w 31994588"/>
                <a:gd name="connsiteY5" fmla="*/ 37464878 h 45311098"/>
                <a:gd name="connsiteX6" fmla="*/ 5963106 w 31994588"/>
                <a:gd name="connsiteY6" fmla="*/ 27146358 h 45311098"/>
                <a:gd name="connsiteX7" fmla="*/ 15546728 w 31994588"/>
                <a:gd name="connsiteY7" fmla="*/ 17188762 h 45311098"/>
                <a:gd name="connsiteX8" fmla="*/ 27238144 w 31994588"/>
                <a:gd name="connsiteY8" fmla="*/ 20126522 h 45311098"/>
                <a:gd name="connsiteX9" fmla="*/ 26554520 w 31994588"/>
                <a:gd name="connsiteY9" fmla="*/ 20646858 h 45311098"/>
                <a:gd name="connsiteX10" fmla="*/ 18695760 w 31994588"/>
                <a:gd name="connsiteY10" fmla="*/ 18089442 h 45311098"/>
                <a:gd name="connsiteX11" fmla="*/ 9619004 w 31994588"/>
                <a:gd name="connsiteY11" fmla="*/ 29242422 h 45311098"/>
                <a:gd name="connsiteX12" fmla="*/ 18710616 w 31994588"/>
                <a:gd name="connsiteY12" fmla="*/ 42120222 h 45311098"/>
                <a:gd name="connsiteX13" fmla="*/ 29910112 w 31994588"/>
                <a:gd name="connsiteY13" fmla="*/ 39086034 h 45311098"/>
                <a:gd name="connsiteX14" fmla="*/ 29713552 w 31994588"/>
                <a:gd name="connsiteY14" fmla="*/ 41596914 h 45311098"/>
                <a:gd name="connsiteX15" fmla="*/ 29425000 w 31994588"/>
                <a:gd name="connsiteY15" fmla="*/ 41787738 h 45311098"/>
                <a:gd name="connsiteX16" fmla="*/ 17427122 w 31994588"/>
                <a:gd name="connsiteY16" fmla="*/ 45311098 h 45311098"/>
                <a:gd name="connsiteX17" fmla="*/ 5429250 w 31994588"/>
                <a:gd name="connsiteY17" fmla="*/ 41787738 h 45311098"/>
                <a:gd name="connsiteX18" fmla="*/ 5168825 w 31994588"/>
                <a:gd name="connsiteY18" fmla="*/ 41615514 h 45311098"/>
                <a:gd name="connsiteX19" fmla="*/ 4771763 w 31994588"/>
                <a:gd name="connsiteY19" fmla="*/ 41160014 h 45311098"/>
                <a:gd name="connsiteX20" fmla="*/ 263074 w 31994588"/>
                <a:gd name="connsiteY20" fmla="*/ 23791742 h 45311098"/>
                <a:gd name="connsiteX21" fmla="*/ 14464848 w 31994588"/>
                <a:gd name="connsiteY21" fmla="*/ 8644611 h 45311098"/>
                <a:gd name="connsiteX22" fmla="*/ 19415526 w 31994588"/>
                <a:gd name="connsiteY22" fmla="*/ 8104116 h 45311098"/>
                <a:gd name="connsiteX23" fmla="*/ 17427122 w 31994588"/>
                <a:gd name="connsiteY23" fmla="*/ 581699 h 45311098"/>
                <a:gd name="connsiteX24" fmla="*/ 31994588 w 31994588"/>
                <a:gd name="connsiteY24" fmla="*/ 6035389 h 45311098"/>
                <a:gd name="connsiteX25" fmla="*/ 31682800 w 31994588"/>
                <a:gd name="connsiteY25" fmla="*/ 5774913 h 45311098"/>
                <a:gd name="connsiteX26" fmla="*/ 17817648 w 31994588"/>
                <a:gd name="connsiteY26" fmla="*/ 741243 h 45311098"/>
                <a:gd name="connsiteX27" fmla="*/ 17427122 w 31994588"/>
                <a:gd name="connsiteY27" fmla="*/ 581699 h 45311098"/>
                <a:gd name="connsiteX0" fmla="*/ 19415526 w 31683073"/>
                <a:gd name="connsiteY0" fmla="*/ 8104116 h 45311098"/>
                <a:gd name="connsiteX1" fmla="*/ 31457448 w 31683073"/>
                <a:gd name="connsiteY1" fmla="*/ 14403902 h 45311098"/>
                <a:gd name="connsiteX2" fmla="*/ 30764028 w 31683073"/>
                <a:gd name="connsiteY2" fmla="*/ 14914442 h 45311098"/>
                <a:gd name="connsiteX3" fmla="*/ 17286628 w 31683073"/>
                <a:gd name="connsiteY3" fmla="*/ 10273386 h 45311098"/>
                <a:gd name="connsiteX4" fmla="*/ 5030336 w 31683073"/>
                <a:gd name="connsiteY4" fmla="*/ 22991642 h 45311098"/>
                <a:gd name="connsiteX5" fmla="*/ 7447304 w 31683073"/>
                <a:gd name="connsiteY5" fmla="*/ 37464878 h 45311098"/>
                <a:gd name="connsiteX6" fmla="*/ 5963106 w 31683073"/>
                <a:gd name="connsiteY6" fmla="*/ 27146358 h 45311098"/>
                <a:gd name="connsiteX7" fmla="*/ 15546728 w 31683073"/>
                <a:gd name="connsiteY7" fmla="*/ 17188762 h 45311098"/>
                <a:gd name="connsiteX8" fmla="*/ 27238144 w 31683073"/>
                <a:gd name="connsiteY8" fmla="*/ 20126522 h 45311098"/>
                <a:gd name="connsiteX9" fmla="*/ 26554520 w 31683073"/>
                <a:gd name="connsiteY9" fmla="*/ 20646858 h 45311098"/>
                <a:gd name="connsiteX10" fmla="*/ 18695760 w 31683073"/>
                <a:gd name="connsiteY10" fmla="*/ 18089442 h 45311098"/>
                <a:gd name="connsiteX11" fmla="*/ 9619004 w 31683073"/>
                <a:gd name="connsiteY11" fmla="*/ 29242422 h 45311098"/>
                <a:gd name="connsiteX12" fmla="*/ 18710616 w 31683073"/>
                <a:gd name="connsiteY12" fmla="*/ 42120222 h 45311098"/>
                <a:gd name="connsiteX13" fmla="*/ 29910112 w 31683073"/>
                <a:gd name="connsiteY13" fmla="*/ 39086034 h 45311098"/>
                <a:gd name="connsiteX14" fmla="*/ 29713552 w 31683073"/>
                <a:gd name="connsiteY14" fmla="*/ 41596914 h 45311098"/>
                <a:gd name="connsiteX15" fmla="*/ 29425000 w 31683073"/>
                <a:gd name="connsiteY15" fmla="*/ 41787738 h 45311098"/>
                <a:gd name="connsiteX16" fmla="*/ 17427122 w 31683073"/>
                <a:gd name="connsiteY16" fmla="*/ 45311098 h 45311098"/>
                <a:gd name="connsiteX17" fmla="*/ 5429250 w 31683073"/>
                <a:gd name="connsiteY17" fmla="*/ 41787738 h 45311098"/>
                <a:gd name="connsiteX18" fmla="*/ 5168825 w 31683073"/>
                <a:gd name="connsiteY18" fmla="*/ 41615514 h 45311098"/>
                <a:gd name="connsiteX19" fmla="*/ 4771763 w 31683073"/>
                <a:gd name="connsiteY19" fmla="*/ 41160014 h 45311098"/>
                <a:gd name="connsiteX20" fmla="*/ 263074 w 31683073"/>
                <a:gd name="connsiteY20" fmla="*/ 23791742 h 45311098"/>
                <a:gd name="connsiteX21" fmla="*/ 14464848 w 31683073"/>
                <a:gd name="connsiteY21" fmla="*/ 8644611 h 45311098"/>
                <a:gd name="connsiteX22" fmla="*/ 19415526 w 31683073"/>
                <a:gd name="connsiteY22" fmla="*/ 8104116 h 45311098"/>
                <a:gd name="connsiteX23" fmla="*/ 17427122 w 31683073"/>
                <a:gd name="connsiteY23" fmla="*/ 581699 h 45311098"/>
                <a:gd name="connsiteX24" fmla="*/ 31682800 w 31683073"/>
                <a:gd name="connsiteY24" fmla="*/ 5774913 h 45311098"/>
                <a:gd name="connsiteX25" fmla="*/ 17817648 w 31683073"/>
                <a:gd name="connsiteY25" fmla="*/ 741243 h 45311098"/>
                <a:gd name="connsiteX26" fmla="*/ 17427122 w 31683073"/>
                <a:gd name="connsiteY26" fmla="*/ 581699 h 45311098"/>
                <a:gd name="connsiteX0" fmla="*/ 19415526 w 31457448"/>
                <a:gd name="connsiteY0" fmla="*/ 8104116 h 45311098"/>
                <a:gd name="connsiteX1" fmla="*/ 31457448 w 31457448"/>
                <a:gd name="connsiteY1" fmla="*/ 14403902 h 45311098"/>
                <a:gd name="connsiteX2" fmla="*/ 30764028 w 31457448"/>
                <a:gd name="connsiteY2" fmla="*/ 14914442 h 45311098"/>
                <a:gd name="connsiteX3" fmla="*/ 17286628 w 31457448"/>
                <a:gd name="connsiteY3" fmla="*/ 10273386 h 45311098"/>
                <a:gd name="connsiteX4" fmla="*/ 5030336 w 31457448"/>
                <a:gd name="connsiteY4" fmla="*/ 22991642 h 45311098"/>
                <a:gd name="connsiteX5" fmla="*/ 7447304 w 31457448"/>
                <a:gd name="connsiteY5" fmla="*/ 37464878 h 45311098"/>
                <a:gd name="connsiteX6" fmla="*/ 5963106 w 31457448"/>
                <a:gd name="connsiteY6" fmla="*/ 27146358 h 45311098"/>
                <a:gd name="connsiteX7" fmla="*/ 15546728 w 31457448"/>
                <a:gd name="connsiteY7" fmla="*/ 17188762 h 45311098"/>
                <a:gd name="connsiteX8" fmla="*/ 27238144 w 31457448"/>
                <a:gd name="connsiteY8" fmla="*/ 20126522 h 45311098"/>
                <a:gd name="connsiteX9" fmla="*/ 26554520 w 31457448"/>
                <a:gd name="connsiteY9" fmla="*/ 20646858 h 45311098"/>
                <a:gd name="connsiteX10" fmla="*/ 18695760 w 31457448"/>
                <a:gd name="connsiteY10" fmla="*/ 18089442 h 45311098"/>
                <a:gd name="connsiteX11" fmla="*/ 9619004 w 31457448"/>
                <a:gd name="connsiteY11" fmla="*/ 29242422 h 45311098"/>
                <a:gd name="connsiteX12" fmla="*/ 18710616 w 31457448"/>
                <a:gd name="connsiteY12" fmla="*/ 42120222 h 45311098"/>
                <a:gd name="connsiteX13" fmla="*/ 29910112 w 31457448"/>
                <a:gd name="connsiteY13" fmla="*/ 39086034 h 45311098"/>
                <a:gd name="connsiteX14" fmla="*/ 29713552 w 31457448"/>
                <a:gd name="connsiteY14" fmla="*/ 41596914 h 45311098"/>
                <a:gd name="connsiteX15" fmla="*/ 29425000 w 31457448"/>
                <a:gd name="connsiteY15" fmla="*/ 41787738 h 45311098"/>
                <a:gd name="connsiteX16" fmla="*/ 17427122 w 31457448"/>
                <a:gd name="connsiteY16" fmla="*/ 45311098 h 45311098"/>
                <a:gd name="connsiteX17" fmla="*/ 5429250 w 31457448"/>
                <a:gd name="connsiteY17" fmla="*/ 41787738 h 45311098"/>
                <a:gd name="connsiteX18" fmla="*/ 5168825 w 31457448"/>
                <a:gd name="connsiteY18" fmla="*/ 41615514 h 45311098"/>
                <a:gd name="connsiteX19" fmla="*/ 4771763 w 31457448"/>
                <a:gd name="connsiteY19" fmla="*/ 41160014 h 45311098"/>
                <a:gd name="connsiteX20" fmla="*/ 263074 w 31457448"/>
                <a:gd name="connsiteY20" fmla="*/ 23791742 h 45311098"/>
                <a:gd name="connsiteX21" fmla="*/ 14464848 w 31457448"/>
                <a:gd name="connsiteY21" fmla="*/ 8644611 h 45311098"/>
                <a:gd name="connsiteX22" fmla="*/ 19415526 w 31457448"/>
                <a:gd name="connsiteY22" fmla="*/ 8104116 h 45311098"/>
                <a:gd name="connsiteX23" fmla="*/ 17427122 w 31457448"/>
                <a:gd name="connsiteY23" fmla="*/ 581699 h 45311098"/>
                <a:gd name="connsiteX24" fmla="*/ 17817648 w 31457448"/>
                <a:gd name="connsiteY24" fmla="*/ 741243 h 45311098"/>
                <a:gd name="connsiteX25" fmla="*/ 17427122 w 31457448"/>
                <a:gd name="connsiteY25" fmla="*/ 581699 h 45311098"/>
                <a:gd name="connsiteX0" fmla="*/ 19415526 w 31457448"/>
                <a:gd name="connsiteY0" fmla="*/ 1929 h 37208911"/>
                <a:gd name="connsiteX1" fmla="*/ 31457448 w 31457448"/>
                <a:gd name="connsiteY1" fmla="*/ 6301715 h 37208911"/>
                <a:gd name="connsiteX2" fmla="*/ 30764028 w 31457448"/>
                <a:gd name="connsiteY2" fmla="*/ 6812255 h 37208911"/>
                <a:gd name="connsiteX3" fmla="*/ 17286628 w 31457448"/>
                <a:gd name="connsiteY3" fmla="*/ 2171199 h 37208911"/>
                <a:gd name="connsiteX4" fmla="*/ 5030336 w 31457448"/>
                <a:gd name="connsiteY4" fmla="*/ 14889455 h 37208911"/>
                <a:gd name="connsiteX5" fmla="*/ 7447304 w 31457448"/>
                <a:gd name="connsiteY5" fmla="*/ 29362691 h 37208911"/>
                <a:gd name="connsiteX6" fmla="*/ 5963106 w 31457448"/>
                <a:gd name="connsiteY6" fmla="*/ 19044171 h 37208911"/>
                <a:gd name="connsiteX7" fmla="*/ 15546728 w 31457448"/>
                <a:gd name="connsiteY7" fmla="*/ 9086575 h 37208911"/>
                <a:gd name="connsiteX8" fmla="*/ 27238144 w 31457448"/>
                <a:gd name="connsiteY8" fmla="*/ 12024335 h 37208911"/>
                <a:gd name="connsiteX9" fmla="*/ 26554520 w 31457448"/>
                <a:gd name="connsiteY9" fmla="*/ 12544671 h 37208911"/>
                <a:gd name="connsiteX10" fmla="*/ 18695760 w 31457448"/>
                <a:gd name="connsiteY10" fmla="*/ 9987255 h 37208911"/>
                <a:gd name="connsiteX11" fmla="*/ 9619004 w 31457448"/>
                <a:gd name="connsiteY11" fmla="*/ 21140235 h 37208911"/>
                <a:gd name="connsiteX12" fmla="*/ 18710616 w 31457448"/>
                <a:gd name="connsiteY12" fmla="*/ 34018035 h 37208911"/>
                <a:gd name="connsiteX13" fmla="*/ 29910112 w 31457448"/>
                <a:gd name="connsiteY13" fmla="*/ 30983847 h 37208911"/>
                <a:gd name="connsiteX14" fmla="*/ 29713552 w 31457448"/>
                <a:gd name="connsiteY14" fmla="*/ 33494727 h 37208911"/>
                <a:gd name="connsiteX15" fmla="*/ 29425000 w 31457448"/>
                <a:gd name="connsiteY15" fmla="*/ 33685551 h 37208911"/>
                <a:gd name="connsiteX16" fmla="*/ 17427122 w 31457448"/>
                <a:gd name="connsiteY16" fmla="*/ 37208911 h 37208911"/>
                <a:gd name="connsiteX17" fmla="*/ 5429250 w 31457448"/>
                <a:gd name="connsiteY17" fmla="*/ 33685551 h 37208911"/>
                <a:gd name="connsiteX18" fmla="*/ 5168825 w 31457448"/>
                <a:gd name="connsiteY18" fmla="*/ 33513327 h 37208911"/>
                <a:gd name="connsiteX19" fmla="*/ 4771763 w 31457448"/>
                <a:gd name="connsiteY19" fmla="*/ 33057827 h 37208911"/>
                <a:gd name="connsiteX20" fmla="*/ 263074 w 31457448"/>
                <a:gd name="connsiteY20" fmla="*/ 15689555 h 37208911"/>
                <a:gd name="connsiteX21" fmla="*/ 14464848 w 31457448"/>
                <a:gd name="connsiteY21" fmla="*/ 542424 h 37208911"/>
                <a:gd name="connsiteX22" fmla="*/ 19415526 w 31457448"/>
                <a:gd name="connsiteY22" fmla="*/ 1929 h 3720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457448" h="37208911">
                  <a:moveTo>
                    <a:pt x="19415526" y="1929"/>
                  </a:moveTo>
                  <a:cubicBezTo>
                    <a:pt x="24766808" y="81572"/>
                    <a:pt x="28312216" y="2620700"/>
                    <a:pt x="31457448" y="6301715"/>
                  </a:cubicBezTo>
                  <a:lnTo>
                    <a:pt x="30764028" y="6812255"/>
                  </a:lnTo>
                  <a:cubicBezTo>
                    <a:pt x="29465448" y="5500979"/>
                    <a:pt x="24175900" y="977399"/>
                    <a:pt x="17286628" y="2171199"/>
                  </a:cubicBezTo>
                  <a:cubicBezTo>
                    <a:pt x="10397356" y="3364999"/>
                    <a:pt x="6365424" y="9100237"/>
                    <a:pt x="5030336" y="14889455"/>
                  </a:cubicBezTo>
                  <a:cubicBezTo>
                    <a:pt x="3695250" y="20678671"/>
                    <a:pt x="5598661" y="26547263"/>
                    <a:pt x="7447304" y="29362691"/>
                  </a:cubicBezTo>
                  <a:cubicBezTo>
                    <a:pt x="5662161" y="26177371"/>
                    <a:pt x="5299002" y="22280647"/>
                    <a:pt x="5963106" y="19044171"/>
                  </a:cubicBezTo>
                  <a:cubicBezTo>
                    <a:pt x="6627209" y="15807695"/>
                    <a:pt x="9295784" y="10983623"/>
                    <a:pt x="15546728" y="9086575"/>
                  </a:cubicBezTo>
                  <a:cubicBezTo>
                    <a:pt x="21797672" y="7189527"/>
                    <a:pt x="25719584" y="10468585"/>
                    <a:pt x="27238144" y="12024335"/>
                  </a:cubicBezTo>
                  <a:lnTo>
                    <a:pt x="26554520" y="12544671"/>
                  </a:lnTo>
                  <a:cubicBezTo>
                    <a:pt x="25088580" y="11345427"/>
                    <a:pt x="22537520" y="9811963"/>
                    <a:pt x="18695760" y="9987255"/>
                  </a:cubicBezTo>
                  <a:cubicBezTo>
                    <a:pt x="14854004" y="10162547"/>
                    <a:pt x="10226128" y="13325105"/>
                    <a:pt x="9619004" y="21140235"/>
                  </a:cubicBezTo>
                  <a:cubicBezTo>
                    <a:pt x="9011880" y="28955363"/>
                    <a:pt x="14261968" y="33520435"/>
                    <a:pt x="18710616" y="34018035"/>
                  </a:cubicBezTo>
                  <a:cubicBezTo>
                    <a:pt x="23159268" y="34515635"/>
                    <a:pt x="27179612" y="33485747"/>
                    <a:pt x="29910112" y="30983847"/>
                  </a:cubicBezTo>
                  <a:lnTo>
                    <a:pt x="29713552" y="33494727"/>
                  </a:lnTo>
                  <a:lnTo>
                    <a:pt x="29425000" y="33685551"/>
                  </a:lnTo>
                  <a:cubicBezTo>
                    <a:pt x="25962680" y="35915727"/>
                    <a:pt x="21845214" y="37208911"/>
                    <a:pt x="17427122" y="37208911"/>
                  </a:cubicBezTo>
                  <a:cubicBezTo>
                    <a:pt x="13009032" y="37208911"/>
                    <a:pt x="8891566" y="35915727"/>
                    <a:pt x="5429250" y="33685551"/>
                  </a:cubicBezTo>
                  <a:lnTo>
                    <a:pt x="5168825" y="33513327"/>
                  </a:lnTo>
                  <a:lnTo>
                    <a:pt x="4771763" y="33057827"/>
                  </a:lnTo>
                  <a:cubicBezTo>
                    <a:pt x="51882" y="27487379"/>
                    <a:pt x="-450969" y="21949231"/>
                    <a:pt x="263074" y="15689555"/>
                  </a:cubicBezTo>
                  <a:cubicBezTo>
                    <a:pt x="1000150" y="9227955"/>
                    <a:pt x="6179686" y="2335664"/>
                    <a:pt x="14464848" y="542424"/>
                  </a:cubicBezTo>
                  <a:cubicBezTo>
                    <a:pt x="16277228" y="150152"/>
                    <a:pt x="17917168" y="-20371"/>
                    <a:pt x="19415526" y="1929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0"/>
            </a:p>
          </p:txBody>
        </p:sp>
      </p:grp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FBA1FF48-58A4-41ED-8C90-F97A88555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02" y="104986"/>
            <a:ext cx="96120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4E5CAA-A23A-4B5D-B420-2604A49E0327}"/>
              </a:ext>
            </a:extLst>
          </p:cNvPr>
          <p:cNvCxnSpPr/>
          <p:nvPr userDrawn="1"/>
        </p:nvCxnSpPr>
        <p:spPr>
          <a:xfrm>
            <a:off x="614855" y="1430549"/>
            <a:ext cx="10738944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716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09570C0-CB98-4934-993C-F53FEC92AB32}"/>
              </a:ext>
            </a:extLst>
          </p:cNvPr>
          <p:cNvGrpSpPr/>
          <p:nvPr userDrawn="1"/>
        </p:nvGrpSpPr>
        <p:grpSpPr>
          <a:xfrm>
            <a:off x="870849" y="-104987"/>
            <a:ext cx="11353801" cy="6858001"/>
            <a:chOff x="838200" y="0"/>
            <a:chExt cx="11353801" cy="6858001"/>
          </a:xfrm>
        </p:grpSpPr>
        <p:sp>
          <p:nvSpPr>
            <p:cNvPr id="10" name="Freeform 24">
              <a:extLst>
                <a:ext uri="{FF2B5EF4-FFF2-40B4-BE49-F238E27FC236}">
                  <a16:creationId xmlns:a16="http://schemas.microsoft.com/office/drawing/2014/main" id="{943E36DC-730E-4A3D-A182-FD44D339FCE1}"/>
                </a:ext>
              </a:extLst>
            </p:cNvPr>
            <p:cNvSpPr/>
            <p:nvPr userDrawn="1"/>
          </p:nvSpPr>
          <p:spPr>
            <a:xfrm>
              <a:off x="838200" y="0"/>
              <a:ext cx="11353800" cy="6858000"/>
            </a:xfrm>
            <a:custGeom>
              <a:avLst/>
              <a:gdLst>
                <a:gd name="connsiteX0" fmla="*/ 1777528 w 11353800"/>
                <a:gd name="connsiteY0" fmla="*/ 0 h 6858000"/>
                <a:gd name="connsiteX1" fmla="*/ 11353800 w 11353800"/>
                <a:gd name="connsiteY1" fmla="*/ 0 h 6858000"/>
                <a:gd name="connsiteX2" fmla="*/ 11353800 w 11353800"/>
                <a:gd name="connsiteY2" fmla="*/ 6858000 h 6858000"/>
                <a:gd name="connsiteX3" fmla="*/ 92991 w 11353800"/>
                <a:gd name="connsiteY3" fmla="*/ 6858000 h 6858000"/>
                <a:gd name="connsiteX4" fmla="*/ 51078 w 11353800"/>
                <a:gd name="connsiteY4" fmla="*/ 6534683 h 6858000"/>
                <a:gd name="connsiteX5" fmla="*/ 0 w 11353800"/>
                <a:gd name="connsiteY5" fmla="*/ 5543171 h 6858000"/>
                <a:gd name="connsiteX6" fmla="*/ 1689592 w 11353800"/>
                <a:gd name="connsiteY6" fmla="*/ 12121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53800" h="6858000">
                  <a:moveTo>
                    <a:pt x="1777528" y="0"/>
                  </a:moveTo>
                  <a:lnTo>
                    <a:pt x="11353800" y="0"/>
                  </a:lnTo>
                  <a:lnTo>
                    <a:pt x="11353800" y="6858000"/>
                  </a:lnTo>
                  <a:lnTo>
                    <a:pt x="92991" y="6858000"/>
                  </a:lnTo>
                  <a:lnTo>
                    <a:pt x="51078" y="6534683"/>
                  </a:lnTo>
                  <a:cubicBezTo>
                    <a:pt x="17302" y="6208682"/>
                    <a:pt x="0" y="5877907"/>
                    <a:pt x="0" y="5543171"/>
                  </a:cubicBezTo>
                  <a:cubicBezTo>
                    <a:pt x="0" y="3534756"/>
                    <a:pt x="622872" y="1668942"/>
                    <a:pt x="1689592" y="121213"/>
                  </a:cubicBezTo>
                  <a:close/>
                </a:path>
              </a:pathLst>
            </a:custGeom>
            <a:solidFill>
              <a:srgbClr val="F8F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0"/>
            </a:p>
          </p:txBody>
        </p:sp>
        <p:sp>
          <p:nvSpPr>
            <p:cNvPr id="11" name="Freeform 25">
              <a:extLst>
                <a:ext uri="{FF2B5EF4-FFF2-40B4-BE49-F238E27FC236}">
                  <a16:creationId xmlns:a16="http://schemas.microsoft.com/office/drawing/2014/main" id="{BB537B35-3644-4281-92A4-44F52E79A070}"/>
                </a:ext>
              </a:extLst>
            </p:cNvPr>
            <p:cNvSpPr/>
            <p:nvPr userDrawn="1"/>
          </p:nvSpPr>
          <p:spPr>
            <a:xfrm>
              <a:off x="1922270" y="0"/>
              <a:ext cx="10269731" cy="6858000"/>
            </a:xfrm>
            <a:custGeom>
              <a:avLst/>
              <a:gdLst>
                <a:gd name="connsiteX0" fmla="*/ 2370355 w 10269731"/>
                <a:gd name="connsiteY0" fmla="*/ 0 h 6858000"/>
                <a:gd name="connsiteX1" fmla="*/ 10269731 w 10269731"/>
                <a:gd name="connsiteY1" fmla="*/ 0 h 6858000"/>
                <a:gd name="connsiteX2" fmla="*/ 10269731 w 10269731"/>
                <a:gd name="connsiteY2" fmla="*/ 6858000 h 6858000"/>
                <a:gd name="connsiteX3" fmla="*/ 20693 w 10269731"/>
                <a:gd name="connsiteY3" fmla="*/ 6858000 h 6858000"/>
                <a:gd name="connsiteX4" fmla="*/ 12210 w 10269731"/>
                <a:gd name="connsiteY4" fmla="*/ 6745909 h 6858000"/>
                <a:gd name="connsiteX5" fmla="*/ 0 w 10269731"/>
                <a:gd name="connsiteY5" fmla="*/ 6260776 h 6858000"/>
                <a:gd name="connsiteX6" fmla="*/ 2142672 w 10269731"/>
                <a:gd name="connsiteY6" fmla="*/ 2640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69731" h="6858000">
                  <a:moveTo>
                    <a:pt x="2370355" y="0"/>
                  </a:moveTo>
                  <a:lnTo>
                    <a:pt x="10269731" y="0"/>
                  </a:lnTo>
                  <a:lnTo>
                    <a:pt x="10269731" y="6858000"/>
                  </a:lnTo>
                  <a:lnTo>
                    <a:pt x="20693" y="6858000"/>
                  </a:lnTo>
                  <a:lnTo>
                    <a:pt x="12210" y="6745909"/>
                  </a:lnTo>
                  <a:cubicBezTo>
                    <a:pt x="4103" y="6585226"/>
                    <a:pt x="0" y="6423483"/>
                    <a:pt x="0" y="6260776"/>
                  </a:cubicBezTo>
                  <a:cubicBezTo>
                    <a:pt x="0" y="3982888"/>
                    <a:pt x="804100" y="1893691"/>
                    <a:pt x="2142672" y="264083"/>
                  </a:cubicBezTo>
                  <a:close/>
                </a:path>
              </a:pathLst>
            </a:custGeom>
            <a:solidFill>
              <a:srgbClr val="E2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26">
              <a:extLst>
                <a:ext uri="{FF2B5EF4-FFF2-40B4-BE49-F238E27FC236}">
                  <a16:creationId xmlns:a16="http://schemas.microsoft.com/office/drawing/2014/main" id="{71A504C7-039A-477F-9852-AE5517584D2E}"/>
                </a:ext>
              </a:extLst>
            </p:cNvPr>
            <p:cNvSpPr/>
            <p:nvPr userDrawn="1"/>
          </p:nvSpPr>
          <p:spPr>
            <a:xfrm>
              <a:off x="4045760" y="3500"/>
              <a:ext cx="8146241" cy="6854501"/>
            </a:xfrm>
            <a:custGeom>
              <a:avLst/>
              <a:gdLst>
                <a:gd name="connsiteX0" fmla="*/ 8055017 w 8146241"/>
                <a:gd name="connsiteY0" fmla="*/ 3588260 h 6854501"/>
                <a:gd name="connsiteX1" fmla="*/ 8146241 w 8146241"/>
                <a:gd name="connsiteY1" fmla="*/ 3590909 h 6854501"/>
                <a:gd name="connsiteX2" fmla="*/ 8146241 w 8146241"/>
                <a:gd name="connsiteY2" fmla="*/ 4206213 h 6854501"/>
                <a:gd name="connsiteX3" fmla="*/ 8091785 w 8146241"/>
                <a:gd name="connsiteY3" fmla="*/ 4204301 h 6854501"/>
                <a:gd name="connsiteX4" fmla="*/ 7794499 w 8146241"/>
                <a:gd name="connsiteY4" fmla="*/ 4209925 h 6854501"/>
                <a:gd name="connsiteX5" fmla="*/ 4446444 w 8146241"/>
                <a:gd name="connsiteY5" fmla="*/ 6797261 h 6854501"/>
                <a:gd name="connsiteX6" fmla="*/ 4424177 w 8146241"/>
                <a:gd name="connsiteY6" fmla="*/ 6854501 h 6854501"/>
                <a:gd name="connsiteX7" fmla="*/ 2833652 w 8146241"/>
                <a:gd name="connsiteY7" fmla="*/ 6854501 h 6854501"/>
                <a:gd name="connsiteX8" fmla="*/ 2957591 w 8146241"/>
                <a:gd name="connsiteY8" fmla="*/ 6610696 h 6854501"/>
                <a:gd name="connsiteX9" fmla="*/ 6467089 w 8146241"/>
                <a:gd name="connsiteY9" fmla="*/ 3830261 h 6854501"/>
                <a:gd name="connsiteX10" fmla="*/ 8055017 w 8146241"/>
                <a:gd name="connsiteY10" fmla="*/ 3588260 h 6854501"/>
                <a:gd name="connsiteX11" fmla="*/ 8097901 w 8146241"/>
                <a:gd name="connsiteY11" fmla="*/ 813 h 6854501"/>
                <a:gd name="connsiteX12" fmla="*/ 8146241 w 8146241"/>
                <a:gd name="connsiteY12" fmla="*/ 2950 h 6854501"/>
                <a:gd name="connsiteX13" fmla="*/ 8146241 w 8146241"/>
                <a:gd name="connsiteY13" fmla="*/ 832990 h 6854501"/>
                <a:gd name="connsiteX14" fmla="*/ 7998656 w 8146241"/>
                <a:gd name="connsiteY14" fmla="*/ 834139 h 6854501"/>
                <a:gd name="connsiteX15" fmla="*/ 7200508 w 8146241"/>
                <a:gd name="connsiteY15" fmla="*/ 915225 h 6854501"/>
                <a:gd name="connsiteX16" fmla="*/ 2034116 w 8146241"/>
                <a:gd name="connsiteY16" fmla="*/ 6276348 h 6854501"/>
                <a:gd name="connsiteX17" fmla="*/ 1944254 w 8146241"/>
                <a:gd name="connsiteY17" fmla="*/ 6733979 h 6854501"/>
                <a:gd name="connsiteX18" fmla="*/ 1928439 w 8146241"/>
                <a:gd name="connsiteY18" fmla="*/ 6854501 h 6854501"/>
                <a:gd name="connsiteX19" fmla="*/ 0 w 8146241"/>
                <a:gd name="connsiteY19" fmla="*/ 6854501 h 6854501"/>
                <a:gd name="connsiteX20" fmla="*/ 24574 w 8146241"/>
                <a:gd name="connsiteY20" fmla="*/ 6613613 h 6854501"/>
                <a:gd name="connsiteX21" fmla="*/ 6011043 w 8146241"/>
                <a:gd name="connsiteY21" fmla="*/ 228648 h 6854501"/>
                <a:gd name="connsiteX22" fmla="*/ 8097901 w 8146241"/>
                <a:gd name="connsiteY22" fmla="*/ 813 h 6854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146241" h="6854501">
                  <a:moveTo>
                    <a:pt x="8055017" y="3588260"/>
                  </a:moveTo>
                  <a:lnTo>
                    <a:pt x="8146241" y="3590909"/>
                  </a:lnTo>
                  <a:lnTo>
                    <a:pt x="8146241" y="4206213"/>
                  </a:lnTo>
                  <a:lnTo>
                    <a:pt x="8091785" y="4204301"/>
                  </a:lnTo>
                  <a:cubicBezTo>
                    <a:pt x="7994801" y="4203502"/>
                    <a:pt x="7895713" y="4205307"/>
                    <a:pt x="7794499" y="4209925"/>
                  </a:cubicBezTo>
                  <a:cubicBezTo>
                    <a:pt x="6579939" y="4265343"/>
                    <a:pt x="5178980" y="5029073"/>
                    <a:pt x="4446444" y="6797261"/>
                  </a:cubicBezTo>
                  <a:lnTo>
                    <a:pt x="4424177" y="6854501"/>
                  </a:lnTo>
                  <a:lnTo>
                    <a:pt x="2833652" y="6854501"/>
                  </a:lnTo>
                  <a:lnTo>
                    <a:pt x="2957591" y="6610696"/>
                  </a:lnTo>
                  <a:cubicBezTo>
                    <a:pt x="3557767" y="5512973"/>
                    <a:pt x="4655554" y="4380029"/>
                    <a:pt x="6467089" y="3830261"/>
                  </a:cubicBezTo>
                  <a:cubicBezTo>
                    <a:pt x="7043486" y="3655335"/>
                    <a:pt x="7572905" y="3584816"/>
                    <a:pt x="8055017" y="3588260"/>
                  </a:cubicBezTo>
                  <a:close/>
                  <a:moveTo>
                    <a:pt x="8097901" y="813"/>
                  </a:moveTo>
                  <a:lnTo>
                    <a:pt x="8146241" y="2950"/>
                  </a:lnTo>
                  <a:lnTo>
                    <a:pt x="8146241" y="832990"/>
                  </a:lnTo>
                  <a:lnTo>
                    <a:pt x="7998656" y="834139"/>
                  </a:lnTo>
                  <a:cubicBezTo>
                    <a:pt x="7739087" y="842053"/>
                    <a:pt x="7472761" y="868048"/>
                    <a:pt x="7200508" y="915225"/>
                  </a:cubicBezTo>
                  <a:cubicBezTo>
                    <a:pt x="4296476" y="1418447"/>
                    <a:pt x="2596896" y="3836020"/>
                    <a:pt x="2034116" y="6276348"/>
                  </a:cubicBezTo>
                  <a:cubicBezTo>
                    <a:pt x="1998943" y="6428868"/>
                    <a:pt x="1969102" y="6581519"/>
                    <a:pt x="1944254" y="6733979"/>
                  </a:cubicBezTo>
                  <a:lnTo>
                    <a:pt x="1928439" y="6854501"/>
                  </a:lnTo>
                  <a:lnTo>
                    <a:pt x="0" y="6854501"/>
                  </a:lnTo>
                  <a:lnTo>
                    <a:pt x="24574" y="6613613"/>
                  </a:lnTo>
                  <a:cubicBezTo>
                    <a:pt x="335273" y="3889857"/>
                    <a:pt x="2518602" y="984552"/>
                    <a:pt x="6011043" y="228648"/>
                  </a:cubicBezTo>
                  <a:cubicBezTo>
                    <a:pt x="6775016" y="63294"/>
                    <a:pt x="7466299" y="-8587"/>
                    <a:pt x="8097901" y="8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590937"/>
            <a:ext cx="10515600" cy="4586026"/>
          </a:xfrm>
        </p:spPr>
        <p:txBody>
          <a:bodyPr vert="horz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07ED-7865-475B-9E50-CCFD1B46BA5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D00D6-7A64-4A72-8B0A-5F6002CCA3A4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AAEA34-B009-4F26-A9BB-698D44A4E8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558" y="5405495"/>
            <a:ext cx="1073066" cy="95085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94D5A0D-ED95-45FF-9099-27191C0607D2}"/>
              </a:ext>
            </a:extLst>
          </p:cNvPr>
          <p:cNvGrpSpPr/>
          <p:nvPr userDrawn="1"/>
        </p:nvGrpSpPr>
        <p:grpSpPr>
          <a:xfrm>
            <a:off x="552430" y="298985"/>
            <a:ext cx="971570" cy="971177"/>
            <a:chOff x="2057400" y="3524250"/>
            <a:chExt cx="47091600" cy="4707255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CBE7419-6364-46E3-BF18-9CF406E82EAA}"/>
                </a:ext>
              </a:extLst>
            </p:cNvPr>
            <p:cNvSpPr/>
            <p:nvPr/>
          </p:nvSpPr>
          <p:spPr>
            <a:xfrm>
              <a:off x="2057400" y="3524250"/>
              <a:ext cx="46939200" cy="46010945"/>
            </a:xfrm>
            <a:prstGeom prst="ellipse">
              <a:avLst/>
            </a:prstGeom>
            <a:solidFill>
              <a:srgbClr val="7BCD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9D6D46E-1BD6-4DB7-9E05-F63FB9CAA1CF}"/>
                </a:ext>
              </a:extLst>
            </p:cNvPr>
            <p:cNvSpPr/>
            <p:nvPr/>
          </p:nvSpPr>
          <p:spPr>
            <a:xfrm>
              <a:off x="4629150" y="5867400"/>
              <a:ext cx="44519850" cy="44729400"/>
            </a:xfrm>
            <a:prstGeom prst="ellipse">
              <a:avLst/>
            </a:prstGeom>
            <a:solidFill>
              <a:srgbClr val="0A6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4A6D0712-7A42-4138-9F31-33721BA7D1A5}"/>
                </a:ext>
              </a:extLst>
            </p:cNvPr>
            <p:cNvSpPr/>
            <p:nvPr/>
          </p:nvSpPr>
          <p:spPr>
            <a:xfrm>
              <a:off x="9461953" y="13387890"/>
              <a:ext cx="31457448" cy="37208911"/>
            </a:xfrm>
            <a:custGeom>
              <a:avLst/>
              <a:gdLst>
                <a:gd name="connsiteX0" fmla="*/ 24248327 w 36888685"/>
                <a:gd name="connsiteY0" fmla="*/ 7522417 h 44729399"/>
                <a:gd name="connsiteX1" fmla="*/ 36290249 w 36888685"/>
                <a:gd name="connsiteY1" fmla="*/ 13822203 h 44729399"/>
                <a:gd name="connsiteX2" fmla="*/ 35596829 w 36888685"/>
                <a:gd name="connsiteY2" fmla="*/ 14332743 h 44729399"/>
                <a:gd name="connsiteX3" fmla="*/ 22119429 w 36888685"/>
                <a:gd name="connsiteY3" fmla="*/ 9691687 h 44729399"/>
                <a:gd name="connsiteX4" fmla="*/ 9863137 w 36888685"/>
                <a:gd name="connsiteY4" fmla="*/ 22409943 h 44729399"/>
                <a:gd name="connsiteX5" fmla="*/ 12280105 w 36888685"/>
                <a:gd name="connsiteY5" fmla="*/ 36883179 h 44729399"/>
                <a:gd name="connsiteX6" fmla="*/ 10795907 w 36888685"/>
                <a:gd name="connsiteY6" fmla="*/ 26564659 h 44729399"/>
                <a:gd name="connsiteX7" fmla="*/ 20379529 w 36888685"/>
                <a:gd name="connsiteY7" fmla="*/ 16607063 h 44729399"/>
                <a:gd name="connsiteX8" fmla="*/ 32070945 w 36888685"/>
                <a:gd name="connsiteY8" fmla="*/ 19544823 h 44729399"/>
                <a:gd name="connsiteX9" fmla="*/ 31387321 w 36888685"/>
                <a:gd name="connsiteY9" fmla="*/ 20065159 h 44729399"/>
                <a:gd name="connsiteX10" fmla="*/ 23528561 w 36888685"/>
                <a:gd name="connsiteY10" fmla="*/ 17507743 h 44729399"/>
                <a:gd name="connsiteX11" fmla="*/ 14451805 w 36888685"/>
                <a:gd name="connsiteY11" fmla="*/ 28660723 h 44729399"/>
                <a:gd name="connsiteX12" fmla="*/ 23543417 w 36888685"/>
                <a:gd name="connsiteY12" fmla="*/ 41538523 h 44729399"/>
                <a:gd name="connsiteX13" fmla="*/ 34742913 w 36888685"/>
                <a:gd name="connsiteY13" fmla="*/ 38504335 h 44729399"/>
                <a:gd name="connsiteX14" fmla="*/ 34546353 w 36888685"/>
                <a:gd name="connsiteY14" fmla="*/ 41015215 h 44729399"/>
                <a:gd name="connsiteX15" fmla="*/ 34257801 w 36888685"/>
                <a:gd name="connsiteY15" fmla="*/ 41206039 h 44729399"/>
                <a:gd name="connsiteX16" fmla="*/ 22259923 w 36888685"/>
                <a:gd name="connsiteY16" fmla="*/ 44729399 h 44729399"/>
                <a:gd name="connsiteX17" fmla="*/ 10262051 w 36888685"/>
                <a:gd name="connsiteY17" fmla="*/ 41206039 h 44729399"/>
                <a:gd name="connsiteX18" fmla="*/ 10001626 w 36888685"/>
                <a:gd name="connsiteY18" fmla="*/ 41033815 h 44729399"/>
                <a:gd name="connsiteX19" fmla="*/ 9604564 w 36888685"/>
                <a:gd name="connsiteY19" fmla="*/ 40578315 h 44729399"/>
                <a:gd name="connsiteX20" fmla="*/ 5095875 w 36888685"/>
                <a:gd name="connsiteY20" fmla="*/ 23210043 h 44729399"/>
                <a:gd name="connsiteX21" fmla="*/ 19297649 w 36888685"/>
                <a:gd name="connsiteY21" fmla="*/ 8062912 h 44729399"/>
                <a:gd name="connsiteX22" fmla="*/ 24248327 w 36888685"/>
                <a:gd name="connsiteY22" fmla="*/ 7522417 h 44729399"/>
                <a:gd name="connsiteX23" fmla="*/ 22259923 w 36888685"/>
                <a:gd name="connsiteY23" fmla="*/ 0 h 44729399"/>
                <a:gd name="connsiteX24" fmla="*/ 36827389 w 36888685"/>
                <a:gd name="connsiteY24" fmla="*/ 5453690 h 44729399"/>
                <a:gd name="connsiteX25" fmla="*/ 36888685 w 36888685"/>
                <a:gd name="connsiteY25" fmla="*/ 5508333 h 44729399"/>
                <a:gd name="connsiteX26" fmla="*/ 36515601 w 36888685"/>
                <a:gd name="connsiteY26" fmla="*/ 5193214 h 44729399"/>
                <a:gd name="connsiteX27" fmla="*/ 22650449 w 36888685"/>
                <a:gd name="connsiteY27" fmla="*/ 159544 h 44729399"/>
                <a:gd name="connsiteX28" fmla="*/ 66675 w 36888685"/>
                <a:gd name="connsiteY28" fmla="*/ 21340761 h 44729399"/>
                <a:gd name="connsiteX29" fmla="*/ 8321462 w 36888685"/>
                <a:gd name="connsiteY29" fmla="*/ 39794503 h 44729399"/>
                <a:gd name="connsiteX30" fmla="*/ 8692594 w 36888685"/>
                <a:gd name="connsiteY30" fmla="*/ 40094627 h 44729399"/>
                <a:gd name="connsiteX31" fmla="*/ 8516936 w 36888685"/>
                <a:gd name="connsiteY31" fmla="*/ 39959319 h 44729399"/>
                <a:gd name="connsiteX32" fmla="*/ 0 w 36888685"/>
                <a:gd name="connsiteY32" fmla="*/ 22364699 h 44729399"/>
                <a:gd name="connsiteX33" fmla="*/ 22259923 w 36888685"/>
                <a:gd name="connsiteY33" fmla="*/ 0 h 44729399"/>
                <a:gd name="connsiteX0" fmla="*/ 24248327 w 36888685"/>
                <a:gd name="connsiteY0" fmla="*/ 7522417 h 44729399"/>
                <a:gd name="connsiteX1" fmla="*/ 36290249 w 36888685"/>
                <a:gd name="connsiteY1" fmla="*/ 13822203 h 44729399"/>
                <a:gd name="connsiteX2" fmla="*/ 35596829 w 36888685"/>
                <a:gd name="connsiteY2" fmla="*/ 14332743 h 44729399"/>
                <a:gd name="connsiteX3" fmla="*/ 22119429 w 36888685"/>
                <a:gd name="connsiteY3" fmla="*/ 9691687 h 44729399"/>
                <a:gd name="connsiteX4" fmla="*/ 9863137 w 36888685"/>
                <a:gd name="connsiteY4" fmla="*/ 22409943 h 44729399"/>
                <a:gd name="connsiteX5" fmla="*/ 12280105 w 36888685"/>
                <a:gd name="connsiteY5" fmla="*/ 36883179 h 44729399"/>
                <a:gd name="connsiteX6" fmla="*/ 10795907 w 36888685"/>
                <a:gd name="connsiteY6" fmla="*/ 26564659 h 44729399"/>
                <a:gd name="connsiteX7" fmla="*/ 20379529 w 36888685"/>
                <a:gd name="connsiteY7" fmla="*/ 16607063 h 44729399"/>
                <a:gd name="connsiteX8" fmla="*/ 32070945 w 36888685"/>
                <a:gd name="connsiteY8" fmla="*/ 19544823 h 44729399"/>
                <a:gd name="connsiteX9" fmla="*/ 31387321 w 36888685"/>
                <a:gd name="connsiteY9" fmla="*/ 20065159 h 44729399"/>
                <a:gd name="connsiteX10" fmla="*/ 23528561 w 36888685"/>
                <a:gd name="connsiteY10" fmla="*/ 17507743 h 44729399"/>
                <a:gd name="connsiteX11" fmla="*/ 14451805 w 36888685"/>
                <a:gd name="connsiteY11" fmla="*/ 28660723 h 44729399"/>
                <a:gd name="connsiteX12" fmla="*/ 23543417 w 36888685"/>
                <a:gd name="connsiteY12" fmla="*/ 41538523 h 44729399"/>
                <a:gd name="connsiteX13" fmla="*/ 34742913 w 36888685"/>
                <a:gd name="connsiteY13" fmla="*/ 38504335 h 44729399"/>
                <a:gd name="connsiteX14" fmla="*/ 34546353 w 36888685"/>
                <a:gd name="connsiteY14" fmla="*/ 41015215 h 44729399"/>
                <a:gd name="connsiteX15" fmla="*/ 34257801 w 36888685"/>
                <a:gd name="connsiteY15" fmla="*/ 41206039 h 44729399"/>
                <a:gd name="connsiteX16" fmla="*/ 22259923 w 36888685"/>
                <a:gd name="connsiteY16" fmla="*/ 44729399 h 44729399"/>
                <a:gd name="connsiteX17" fmla="*/ 10262051 w 36888685"/>
                <a:gd name="connsiteY17" fmla="*/ 41206039 h 44729399"/>
                <a:gd name="connsiteX18" fmla="*/ 10001626 w 36888685"/>
                <a:gd name="connsiteY18" fmla="*/ 41033815 h 44729399"/>
                <a:gd name="connsiteX19" fmla="*/ 9604564 w 36888685"/>
                <a:gd name="connsiteY19" fmla="*/ 40578315 h 44729399"/>
                <a:gd name="connsiteX20" fmla="*/ 5095875 w 36888685"/>
                <a:gd name="connsiteY20" fmla="*/ 23210043 h 44729399"/>
                <a:gd name="connsiteX21" fmla="*/ 19297649 w 36888685"/>
                <a:gd name="connsiteY21" fmla="*/ 8062912 h 44729399"/>
                <a:gd name="connsiteX22" fmla="*/ 24248327 w 36888685"/>
                <a:gd name="connsiteY22" fmla="*/ 7522417 h 44729399"/>
                <a:gd name="connsiteX23" fmla="*/ 22259923 w 36888685"/>
                <a:gd name="connsiteY23" fmla="*/ 0 h 44729399"/>
                <a:gd name="connsiteX24" fmla="*/ 36827389 w 36888685"/>
                <a:gd name="connsiteY24" fmla="*/ 5453690 h 44729399"/>
                <a:gd name="connsiteX25" fmla="*/ 36888685 w 36888685"/>
                <a:gd name="connsiteY25" fmla="*/ 5508333 h 44729399"/>
                <a:gd name="connsiteX26" fmla="*/ 36515601 w 36888685"/>
                <a:gd name="connsiteY26" fmla="*/ 5193214 h 44729399"/>
                <a:gd name="connsiteX27" fmla="*/ 22650449 w 36888685"/>
                <a:gd name="connsiteY27" fmla="*/ 159544 h 44729399"/>
                <a:gd name="connsiteX28" fmla="*/ 66675 w 36888685"/>
                <a:gd name="connsiteY28" fmla="*/ 21340761 h 44729399"/>
                <a:gd name="connsiteX29" fmla="*/ 8321462 w 36888685"/>
                <a:gd name="connsiteY29" fmla="*/ 39794503 h 44729399"/>
                <a:gd name="connsiteX30" fmla="*/ 8692594 w 36888685"/>
                <a:gd name="connsiteY30" fmla="*/ 40094627 h 44729399"/>
                <a:gd name="connsiteX31" fmla="*/ 0 w 36888685"/>
                <a:gd name="connsiteY31" fmla="*/ 22364699 h 44729399"/>
                <a:gd name="connsiteX32" fmla="*/ 22259923 w 36888685"/>
                <a:gd name="connsiteY32" fmla="*/ 0 h 44729399"/>
                <a:gd name="connsiteX0" fmla="*/ 24248327 w 36888685"/>
                <a:gd name="connsiteY0" fmla="*/ 7522417 h 44729399"/>
                <a:gd name="connsiteX1" fmla="*/ 36290249 w 36888685"/>
                <a:gd name="connsiteY1" fmla="*/ 13822203 h 44729399"/>
                <a:gd name="connsiteX2" fmla="*/ 35596829 w 36888685"/>
                <a:gd name="connsiteY2" fmla="*/ 14332743 h 44729399"/>
                <a:gd name="connsiteX3" fmla="*/ 22119429 w 36888685"/>
                <a:gd name="connsiteY3" fmla="*/ 9691687 h 44729399"/>
                <a:gd name="connsiteX4" fmla="*/ 9863137 w 36888685"/>
                <a:gd name="connsiteY4" fmla="*/ 22409943 h 44729399"/>
                <a:gd name="connsiteX5" fmla="*/ 12280105 w 36888685"/>
                <a:gd name="connsiteY5" fmla="*/ 36883179 h 44729399"/>
                <a:gd name="connsiteX6" fmla="*/ 10795907 w 36888685"/>
                <a:gd name="connsiteY6" fmla="*/ 26564659 h 44729399"/>
                <a:gd name="connsiteX7" fmla="*/ 20379529 w 36888685"/>
                <a:gd name="connsiteY7" fmla="*/ 16607063 h 44729399"/>
                <a:gd name="connsiteX8" fmla="*/ 32070945 w 36888685"/>
                <a:gd name="connsiteY8" fmla="*/ 19544823 h 44729399"/>
                <a:gd name="connsiteX9" fmla="*/ 31387321 w 36888685"/>
                <a:gd name="connsiteY9" fmla="*/ 20065159 h 44729399"/>
                <a:gd name="connsiteX10" fmla="*/ 23528561 w 36888685"/>
                <a:gd name="connsiteY10" fmla="*/ 17507743 h 44729399"/>
                <a:gd name="connsiteX11" fmla="*/ 14451805 w 36888685"/>
                <a:gd name="connsiteY11" fmla="*/ 28660723 h 44729399"/>
                <a:gd name="connsiteX12" fmla="*/ 23543417 w 36888685"/>
                <a:gd name="connsiteY12" fmla="*/ 41538523 h 44729399"/>
                <a:gd name="connsiteX13" fmla="*/ 34742913 w 36888685"/>
                <a:gd name="connsiteY13" fmla="*/ 38504335 h 44729399"/>
                <a:gd name="connsiteX14" fmla="*/ 34546353 w 36888685"/>
                <a:gd name="connsiteY14" fmla="*/ 41015215 h 44729399"/>
                <a:gd name="connsiteX15" fmla="*/ 34257801 w 36888685"/>
                <a:gd name="connsiteY15" fmla="*/ 41206039 h 44729399"/>
                <a:gd name="connsiteX16" fmla="*/ 22259923 w 36888685"/>
                <a:gd name="connsiteY16" fmla="*/ 44729399 h 44729399"/>
                <a:gd name="connsiteX17" fmla="*/ 10262051 w 36888685"/>
                <a:gd name="connsiteY17" fmla="*/ 41206039 h 44729399"/>
                <a:gd name="connsiteX18" fmla="*/ 10001626 w 36888685"/>
                <a:gd name="connsiteY18" fmla="*/ 41033815 h 44729399"/>
                <a:gd name="connsiteX19" fmla="*/ 9604564 w 36888685"/>
                <a:gd name="connsiteY19" fmla="*/ 40578315 h 44729399"/>
                <a:gd name="connsiteX20" fmla="*/ 5095875 w 36888685"/>
                <a:gd name="connsiteY20" fmla="*/ 23210043 h 44729399"/>
                <a:gd name="connsiteX21" fmla="*/ 19297649 w 36888685"/>
                <a:gd name="connsiteY21" fmla="*/ 8062912 h 44729399"/>
                <a:gd name="connsiteX22" fmla="*/ 24248327 w 36888685"/>
                <a:gd name="connsiteY22" fmla="*/ 7522417 h 44729399"/>
                <a:gd name="connsiteX23" fmla="*/ 22259923 w 36888685"/>
                <a:gd name="connsiteY23" fmla="*/ 0 h 44729399"/>
                <a:gd name="connsiteX24" fmla="*/ 36827389 w 36888685"/>
                <a:gd name="connsiteY24" fmla="*/ 5453690 h 44729399"/>
                <a:gd name="connsiteX25" fmla="*/ 36888685 w 36888685"/>
                <a:gd name="connsiteY25" fmla="*/ 5508333 h 44729399"/>
                <a:gd name="connsiteX26" fmla="*/ 36515601 w 36888685"/>
                <a:gd name="connsiteY26" fmla="*/ 5193214 h 44729399"/>
                <a:gd name="connsiteX27" fmla="*/ 22650449 w 36888685"/>
                <a:gd name="connsiteY27" fmla="*/ 159544 h 44729399"/>
                <a:gd name="connsiteX28" fmla="*/ 66675 w 36888685"/>
                <a:gd name="connsiteY28" fmla="*/ 21340761 h 44729399"/>
                <a:gd name="connsiteX29" fmla="*/ 8321462 w 36888685"/>
                <a:gd name="connsiteY29" fmla="*/ 39794503 h 44729399"/>
                <a:gd name="connsiteX30" fmla="*/ 0 w 36888685"/>
                <a:gd name="connsiteY30" fmla="*/ 22364699 h 44729399"/>
                <a:gd name="connsiteX31" fmla="*/ 22259923 w 36888685"/>
                <a:gd name="connsiteY31" fmla="*/ 0 h 44729399"/>
                <a:gd name="connsiteX0" fmla="*/ 27017761 w 39658119"/>
                <a:gd name="connsiteY0" fmla="*/ 7522417 h 44729399"/>
                <a:gd name="connsiteX1" fmla="*/ 39059683 w 39658119"/>
                <a:gd name="connsiteY1" fmla="*/ 13822203 h 44729399"/>
                <a:gd name="connsiteX2" fmla="*/ 38366263 w 39658119"/>
                <a:gd name="connsiteY2" fmla="*/ 14332743 h 44729399"/>
                <a:gd name="connsiteX3" fmla="*/ 24888863 w 39658119"/>
                <a:gd name="connsiteY3" fmla="*/ 9691687 h 44729399"/>
                <a:gd name="connsiteX4" fmla="*/ 12632571 w 39658119"/>
                <a:gd name="connsiteY4" fmla="*/ 22409943 h 44729399"/>
                <a:gd name="connsiteX5" fmla="*/ 15049539 w 39658119"/>
                <a:gd name="connsiteY5" fmla="*/ 36883179 h 44729399"/>
                <a:gd name="connsiteX6" fmla="*/ 13565341 w 39658119"/>
                <a:gd name="connsiteY6" fmla="*/ 26564659 h 44729399"/>
                <a:gd name="connsiteX7" fmla="*/ 23148963 w 39658119"/>
                <a:gd name="connsiteY7" fmla="*/ 16607063 h 44729399"/>
                <a:gd name="connsiteX8" fmla="*/ 34840379 w 39658119"/>
                <a:gd name="connsiteY8" fmla="*/ 19544823 h 44729399"/>
                <a:gd name="connsiteX9" fmla="*/ 34156755 w 39658119"/>
                <a:gd name="connsiteY9" fmla="*/ 20065159 h 44729399"/>
                <a:gd name="connsiteX10" fmla="*/ 26297995 w 39658119"/>
                <a:gd name="connsiteY10" fmla="*/ 17507743 h 44729399"/>
                <a:gd name="connsiteX11" fmla="*/ 17221239 w 39658119"/>
                <a:gd name="connsiteY11" fmla="*/ 28660723 h 44729399"/>
                <a:gd name="connsiteX12" fmla="*/ 26312851 w 39658119"/>
                <a:gd name="connsiteY12" fmla="*/ 41538523 h 44729399"/>
                <a:gd name="connsiteX13" fmla="*/ 37512347 w 39658119"/>
                <a:gd name="connsiteY13" fmla="*/ 38504335 h 44729399"/>
                <a:gd name="connsiteX14" fmla="*/ 37315787 w 39658119"/>
                <a:gd name="connsiteY14" fmla="*/ 41015215 h 44729399"/>
                <a:gd name="connsiteX15" fmla="*/ 37027235 w 39658119"/>
                <a:gd name="connsiteY15" fmla="*/ 41206039 h 44729399"/>
                <a:gd name="connsiteX16" fmla="*/ 25029357 w 39658119"/>
                <a:gd name="connsiteY16" fmla="*/ 44729399 h 44729399"/>
                <a:gd name="connsiteX17" fmla="*/ 13031485 w 39658119"/>
                <a:gd name="connsiteY17" fmla="*/ 41206039 h 44729399"/>
                <a:gd name="connsiteX18" fmla="*/ 12771060 w 39658119"/>
                <a:gd name="connsiteY18" fmla="*/ 41033815 h 44729399"/>
                <a:gd name="connsiteX19" fmla="*/ 12373998 w 39658119"/>
                <a:gd name="connsiteY19" fmla="*/ 40578315 h 44729399"/>
                <a:gd name="connsiteX20" fmla="*/ 7865309 w 39658119"/>
                <a:gd name="connsiteY20" fmla="*/ 23210043 h 44729399"/>
                <a:gd name="connsiteX21" fmla="*/ 22067083 w 39658119"/>
                <a:gd name="connsiteY21" fmla="*/ 8062912 h 44729399"/>
                <a:gd name="connsiteX22" fmla="*/ 27017761 w 39658119"/>
                <a:gd name="connsiteY22" fmla="*/ 7522417 h 44729399"/>
                <a:gd name="connsiteX23" fmla="*/ 25029357 w 39658119"/>
                <a:gd name="connsiteY23" fmla="*/ 0 h 44729399"/>
                <a:gd name="connsiteX24" fmla="*/ 39596823 w 39658119"/>
                <a:gd name="connsiteY24" fmla="*/ 5453690 h 44729399"/>
                <a:gd name="connsiteX25" fmla="*/ 39658119 w 39658119"/>
                <a:gd name="connsiteY25" fmla="*/ 5508333 h 44729399"/>
                <a:gd name="connsiteX26" fmla="*/ 39285035 w 39658119"/>
                <a:gd name="connsiteY26" fmla="*/ 5193214 h 44729399"/>
                <a:gd name="connsiteX27" fmla="*/ 25419883 w 39658119"/>
                <a:gd name="connsiteY27" fmla="*/ 159544 h 44729399"/>
                <a:gd name="connsiteX28" fmla="*/ 2836109 w 39658119"/>
                <a:gd name="connsiteY28" fmla="*/ 21340761 h 44729399"/>
                <a:gd name="connsiteX29" fmla="*/ 2769434 w 39658119"/>
                <a:gd name="connsiteY29" fmla="*/ 22364699 h 44729399"/>
                <a:gd name="connsiteX30" fmla="*/ 25029357 w 39658119"/>
                <a:gd name="connsiteY30" fmla="*/ 0 h 44729399"/>
                <a:gd name="connsiteX0" fmla="*/ 24181849 w 36822207"/>
                <a:gd name="connsiteY0" fmla="*/ 7522417 h 44729399"/>
                <a:gd name="connsiteX1" fmla="*/ 36223771 w 36822207"/>
                <a:gd name="connsiteY1" fmla="*/ 13822203 h 44729399"/>
                <a:gd name="connsiteX2" fmla="*/ 35530351 w 36822207"/>
                <a:gd name="connsiteY2" fmla="*/ 14332743 h 44729399"/>
                <a:gd name="connsiteX3" fmla="*/ 22052951 w 36822207"/>
                <a:gd name="connsiteY3" fmla="*/ 9691687 h 44729399"/>
                <a:gd name="connsiteX4" fmla="*/ 9796659 w 36822207"/>
                <a:gd name="connsiteY4" fmla="*/ 22409943 h 44729399"/>
                <a:gd name="connsiteX5" fmla="*/ 12213627 w 36822207"/>
                <a:gd name="connsiteY5" fmla="*/ 36883179 h 44729399"/>
                <a:gd name="connsiteX6" fmla="*/ 10729429 w 36822207"/>
                <a:gd name="connsiteY6" fmla="*/ 26564659 h 44729399"/>
                <a:gd name="connsiteX7" fmla="*/ 20313051 w 36822207"/>
                <a:gd name="connsiteY7" fmla="*/ 16607063 h 44729399"/>
                <a:gd name="connsiteX8" fmla="*/ 32004467 w 36822207"/>
                <a:gd name="connsiteY8" fmla="*/ 19544823 h 44729399"/>
                <a:gd name="connsiteX9" fmla="*/ 31320843 w 36822207"/>
                <a:gd name="connsiteY9" fmla="*/ 20065159 h 44729399"/>
                <a:gd name="connsiteX10" fmla="*/ 23462083 w 36822207"/>
                <a:gd name="connsiteY10" fmla="*/ 17507743 h 44729399"/>
                <a:gd name="connsiteX11" fmla="*/ 14385327 w 36822207"/>
                <a:gd name="connsiteY11" fmla="*/ 28660723 h 44729399"/>
                <a:gd name="connsiteX12" fmla="*/ 23476939 w 36822207"/>
                <a:gd name="connsiteY12" fmla="*/ 41538523 h 44729399"/>
                <a:gd name="connsiteX13" fmla="*/ 34676435 w 36822207"/>
                <a:gd name="connsiteY13" fmla="*/ 38504335 h 44729399"/>
                <a:gd name="connsiteX14" fmla="*/ 34479875 w 36822207"/>
                <a:gd name="connsiteY14" fmla="*/ 41015215 h 44729399"/>
                <a:gd name="connsiteX15" fmla="*/ 34191323 w 36822207"/>
                <a:gd name="connsiteY15" fmla="*/ 41206039 h 44729399"/>
                <a:gd name="connsiteX16" fmla="*/ 22193445 w 36822207"/>
                <a:gd name="connsiteY16" fmla="*/ 44729399 h 44729399"/>
                <a:gd name="connsiteX17" fmla="*/ 10195573 w 36822207"/>
                <a:gd name="connsiteY17" fmla="*/ 41206039 h 44729399"/>
                <a:gd name="connsiteX18" fmla="*/ 9935148 w 36822207"/>
                <a:gd name="connsiteY18" fmla="*/ 41033815 h 44729399"/>
                <a:gd name="connsiteX19" fmla="*/ 9538086 w 36822207"/>
                <a:gd name="connsiteY19" fmla="*/ 40578315 h 44729399"/>
                <a:gd name="connsiteX20" fmla="*/ 5029397 w 36822207"/>
                <a:gd name="connsiteY20" fmla="*/ 23210043 h 44729399"/>
                <a:gd name="connsiteX21" fmla="*/ 19231171 w 36822207"/>
                <a:gd name="connsiteY21" fmla="*/ 8062912 h 44729399"/>
                <a:gd name="connsiteX22" fmla="*/ 24181849 w 36822207"/>
                <a:gd name="connsiteY22" fmla="*/ 7522417 h 44729399"/>
                <a:gd name="connsiteX23" fmla="*/ 22193445 w 36822207"/>
                <a:gd name="connsiteY23" fmla="*/ 0 h 44729399"/>
                <a:gd name="connsiteX24" fmla="*/ 36760911 w 36822207"/>
                <a:gd name="connsiteY24" fmla="*/ 5453690 h 44729399"/>
                <a:gd name="connsiteX25" fmla="*/ 36822207 w 36822207"/>
                <a:gd name="connsiteY25" fmla="*/ 5508333 h 44729399"/>
                <a:gd name="connsiteX26" fmla="*/ 36449123 w 36822207"/>
                <a:gd name="connsiteY26" fmla="*/ 5193214 h 44729399"/>
                <a:gd name="connsiteX27" fmla="*/ 22583971 w 36822207"/>
                <a:gd name="connsiteY27" fmla="*/ 159544 h 44729399"/>
                <a:gd name="connsiteX28" fmla="*/ 197 w 36822207"/>
                <a:gd name="connsiteY28" fmla="*/ 21340761 h 44729399"/>
                <a:gd name="connsiteX29" fmla="*/ 22193445 w 36822207"/>
                <a:gd name="connsiteY29" fmla="*/ 0 h 44729399"/>
                <a:gd name="connsiteX0" fmla="*/ 19415526 w 32055884"/>
                <a:gd name="connsiteY0" fmla="*/ 8104116 h 45311098"/>
                <a:gd name="connsiteX1" fmla="*/ 31457448 w 32055884"/>
                <a:gd name="connsiteY1" fmla="*/ 14403902 h 45311098"/>
                <a:gd name="connsiteX2" fmla="*/ 30764028 w 32055884"/>
                <a:gd name="connsiteY2" fmla="*/ 14914442 h 45311098"/>
                <a:gd name="connsiteX3" fmla="*/ 17286628 w 32055884"/>
                <a:gd name="connsiteY3" fmla="*/ 10273386 h 45311098"/>
                <a:gd name="connsiteX4" fmla="*/ 5030336 w 32055884"/>
                <a:gd name="connsiteY4" fmla="*/ 22991642 h 45311098"/>
                <a:gd name="connsiteX5" fmla="*/ 7447304 w 32055884"/>
                <a:gd name="connsiteY5" fmla="*/ 37464878 h 45311098"/>
                <a:gd name="connsiteX6" fmla="*/ 5963106 w 32055884"/>
                <a:gd name="connsiteY6" fmla="*/ 27146358 h 45311098"/>
                <a:gd name="connsiteX7" fmla="*/ 15546728 w 32055884"/>
                <a:gd name="connsiteY7" fmla="*/ 17188762 h 45311098"/>
                <a:gd name="connsiteX8" fmla="*/ 27238144 w 32055884"/>
                <a:gd name="connsiteY8" fmla="*/ 20126522 h 45311098"/>
                <a:gd name="connsiteX9" fmla="*/ 26554520 w 32055884"/>
                <a:gd name="connsiteY9" fmla="*/ 20646858 h 45311098"/>
                <a:gd name="connsiteX10" fmla="*/ 18695760 w 32055884"/>
                <a:gd name="connsiteY10" fmla="*/ 18089442 h 45311098"/>
                <a:gd name="connsiteX11" fmla="*/ 9619004 w 32055884"/>
                <a:gd name="connsiteY11" fmla="*/ 29242422 h 45311098"/>
                <a:gd name="connsiteX12" fmla="*/ 18710616 w 32055884"/>
                <a:gd name="connsiteY12" fmla="*/ 42120222 h 45311098"/>
                <a:gd name="connsiteX13" fmla="*/ 29910112 w 32055884"/>
                <a:gd name="connsiteY13" fmla="*/ 39086034 h 45311098"/>
                <a:gd name="connsiteX14" fmla="*/ 29713552 w 32055884"/>
                <a:gd name="connsiteY14" fmla="*/ 41596914 h 45311098"/>
                <a:gd name="connsiteX15" fmla="*/ 29425000 w 32055884"/>
                <a:gd name="connsiteY15" fmla="*/ 41787738 h 45311098"/>
                <a:gd name="connsiteX16" fmla="*/ 17427122 w 32055884"/>
                <a:gd name="connsiteY16" fmla="*/ 45311098 h 45311098"/>
                <a:gd name="connsiteX17" fmla="*/ 5429250 w 32055884"/>
                <a:gd name="connsiteY17" fmla="*/ 41787738 h 45311098"/>
                <a:gd name="connsiteX18" fmla="*/ 5168825 w 32055884"/>
                <a:gd name="connsiteY18" fmla="*/ 41615514 h 45311098"/>
                <a:gd name="connsiteX19" fmla="*/ 4771763 w 32055884"/>
                <a:gd name="connsiteY19" fmla="*/ 41160014 h 45311098"/>
                <a:gd name="connsiteX20" fmla="*/ 263074 w 32055884"/>
                <a:gd name="connsiteY20" fmla="*/ 23791742 h 45311098"/>
                <a:gd name="connsiteX21" fmla="*/ 14464848 w 32055884"/>
                <a:gd name="connsiteY21" fmla="*/ 8644611 h 45311098"/>
                <a:gd name="connsiteX22" fmla="*/ 19415526 w 32055884"/>
                <a:gd name="connsiteY22" fmla="*/ 8104116 h 45311098"/>
                <a:gd name="connsiteX23" fmla="*/ 17427122 w 32055884"/>
                <a:gd name="connsiteY23" fmla="*/ 581699 h 45311098"/>
                <a:gd name="connsiteX24" fmla="*/ 31994588 w 32055884"/>
                <a:gd name="connsiteY24" fmla="*/ 6035389 h 45311098"/>
                <a:gd name="connsiteX25" fmla="*/ 32055884 w 32055884"/>
                <a:gd name="connsiteY25" fmla="*/ 6090032 h 45311098"/>
                <a:gd name="connsiteX26" fmla="*/ 31682800 w 32055884"/>
                <a:gd name="connsiteY26" fmla="*/ 5774913 h 45311098"/>
                <a:gd name="connsiteX27" fmla="*/ 17817648 w 32055884"/>
                <a:gd name="connsiteY27" fmla="*/ 741243 h 45311098"/>
                <a:gd name="connsiteX28" fmla="*/ 17427122 w 32055884"/>
                <a:gd name="connsiteY28" fmla="*/ 581699 h 45311098"/>
                <a:gd name="connsiteX0" fmla="*/ 19415526 w 31994588"/>
                <a:gd name="connsiteY0" fmla="*/ 8104116 h 45311098"/>
                <a:gd name="connsiteX1" fmla="*/ 31457448 w 31994588"/>
                <a:gd name="connsiteY1" fmla="*/ 14403902 h 45311098"/>
                <a:gd name="connsiteX2" fmla="*/ 30764028 w 31994588"/>
                <a:gd name="connsiteY2" fmla="*/ 14914442 h 45311098"/>
                <a:gd name="connsiteX3" fmla="*/ 17286628 w 31994588"/>
                <a:gd name="connsiteY3" fmla="*/ 10273386 h 45311098"/>
                <a:gd name="connsiteX4" fmla="*/ 5030336 w 31994588"/>
                <a:gd name="connsiteY4" fmla="*/ 22991642 h 45311098"/>
                <a:gd name="connsiteX5" fmla="*/ 7447304 w 31994588"/>
                <a:gd name="connsiteY5" fmla="*/ 37464878 h 45311098"/>
                <a:gd name="connsiteX6" fmla="*/ 5963106 w 31994588"/>
                <a:gd name="connsiteY6" fmla="*/ 27146358 h 45311098"/>
                <a:gd name="connsiteX7" fmla="*/ 15546728 w 31994588"/>
                <a:gd name="connsiteY7" fmla="*/ 17188762 h 45311098"/>
                <a:gd name="connsiteX8" fmla="*/ 27238144 w 31994588"/>
                <a:gd name="connsiteY8" fmla="*/ 20126522 h 45311098"/>
                <a:gd name="connsiteX9" fmla="*/ 26554520 w 31994588"/>
                <a:gd name="connsiteY9" fmla="*/ 20646858 h 45311098"/>
                <a:gd name="connsiteX10" fmla="*/ 18695760 w 31994588"/>
                <a:gd name="connsiteY10" fmla="*/ 18089442 h 45311098"/>
                <a:gd name="connsiteX11" fmla="*/ 9619004 w 31994588"/>
                <a:gd name="connsiteY11" fmla="*/ 29242422 h 45311098"/>
                <a:gd name="connsiteX12" fmla="*/ 18710616 w 31994588"/>
                <a:gd name="connsiteY12" fmla="*/ 42120222 h 45311098"/>
                <a:gd name="connsiteX13" fmla="*/ 29910112 w 31994588"/>
                <a:gd name="connsiteY13" fmla="*/ 39086034 h 45311098"/>
                <a:gd name="connsiteX14" fmla="*/ 29713552 w 31994588"/>
                <a:gd name="connsiteY14" fmla="*/ 41596914 h 45311098"/>
                <a:gd name="connsiteX15" fmla="*/ 29425000 w 31994588"/>
                <a:gd name="connsiteY15" fmla="*/ 41787738 h 45311098"/>
                <a:gd name="connsiteX16" fmla="*/ 17427122 w 31994588"/>
                <a:gd name="connsiteY16" fmla="*/ 45311098 h 45311098"/>
                <a:gd name="connsiteX17" fmla="*/ 5429250 w 31994588"/>
                <a:gd name="connsiteY17" fmla="*/ 41787738 h 45311098"/>
                <a:gd name="connsiteX18" fmla="*/ 5168825 w 31994588"/>
                <a:gd name="connsiteY18" fmla="*/ 41615514 h 45311098"/>
                <a:gd name="connsiteX19" fmla="*/ 4771763 w 31994588"/>
                <a:gd name="connsiteY19" fmla="*/ 41160014 h 45311098"/>
                <a:gd name="connsiteX20" fmla="*/ 263074 w 31994588"/>
                <a:gd name="connsiteY20" fmla="*/ 23791742 h 45311098"/>
                <a:gd name="connsiteX21" fmla="*/ 14464848 w 31994588"/>
                <a:gd name="connsiteY21" fmla="*/ 8644611 h 45311098"/>
                <a:gd name="connsiteX22" fmla="*/ 19415526 w 31994588"/>
                <a:gd name="connsiteY22" fmla="*/ 8104116 h 45311098"/>
                <a:gd name="connsiteX23" fmla="*/ 17427122 w 31994588"/>
                <a:gd name="connsiteY23" fmla="*/ 581699 h 45311098"/>
                <a:gd name="connsiteX24" fmla="*/ 31994588 w 31994588"/>
                <a:gd name="connsiteY24" fmla="*/ 6035389 h 45311098"/>
                <a:gd name="connsiteX25" fmla="*/ 31682800 w 31994588"/>
                <a:gd name="connsiteY25" fmla="*/ 5774913 h 45311098"/>
                <a:gd name="connsiteX26" fmla="*/ 17817648 w 31994588"/>
                <a:gd name="connsiteY26" fmla="*/ 741243 h 45311098"/>
                <a:gd name="connsiteX27" fmla="*/ 17427122 w 31994588"/>
                <a:gd name="connsiteY27" fmla="*/ 581699 h 45311098"/>
                <a:gd name="connsiteX0" fmla="*/ 19415526 w 31683073"/>
                <a:gd name="connsiteY0" fmla="*/ 8104116 h 45311098"/>
                <a:gd name="connsiteX1" fmla="*/ 31457448 w 31683073"/>
                <a:gd name="connsiteY1" fmla="*/ 14403902 h 45311098"/>
                <a:gd name="connsiteX2" fmla="*/ 30764028 w 31683073"/>
                <a:gd name="connsiteY2" fmla="*/ 14914442 h 45311098"/>
                <a:gd name="connsiteX3" fmla="*/ 17286628 w 31683073"/>
                <a:gd name="connsiteY3" fmla="*/ 10273386 h 45311098"/>
                <a:gd name="connsiteX4" fmla="*/ 5030336 w 31683073"/>
                <a:gd name="connsiteY4" fmla="*/ 22991642 h 45311098"/>
                <a:gd name="connsiteX5" fmla="*/ 7447304 w 31683073"/>
                <a:gd name="connsiteY5" fmla="*/ 37464878 h 45311098"/>
                <a:gd name="connsiteX6" fmla="*/ 5963106 w 31683073"/>
                <a:gd name="connsiteY6" fmla="*/ 27146358 h 45311098"/>
                <a:gd name="connsiteX7" fmla="*/ 15546728 w 31683073"/>
                <a:gd name="connsiteY7" fmla="*/ 17188762 h 45311098"/>
                <a:gd name="connsiteX8" fmla="*/ 27238144 w 31683073"/>
                <a:gd name="connsiteY8" fmla="*/ 20126522 h 45311098"/>
                <a:gd name="connsiteX9" fmla="*/ 26554520 w 31683073"/>
                <a:gd name="connsiteY9" fmla="*/ 20646858 h 45311098"/>
                <a:gd name="connsiteX10" fmla="*/ 18695760 w 31683073"/>
                <a:gd name="connsiteY10" fmla="*/ 18089442 h 45311098"/>
                <a:gd name="connsiteX11" fmla="*/ 9619004 w 31683073"/>
                <a:gd name="connsiteY11" fmla="*/ 29242422 h 45311098"/>
                <a:gd name="connsiteX12" fmla="*/ 18710616 w 31683073"/>
                <a:gd name="connsiteY12" fmla="*/ 42120222 h 45311098"/>
                <a:gd name="connsiteX13" fmla="*/ 29910112 w 31683073"/>
                <a:gd name="connsiteY13" fmla="*/ 39086034 h 45311098"/>
                <a:gd name="connsiteX14" fmla="*/ 29713552 w 31683073"/>
                <a:gd name="connsiteY14" fmla="*/ 41596914 h 45311098"/>
                <a:gd name="connsiteX15" fmla="*/ 29425000 w 31683073"/>
                <a:gd name="connsiteY15" fmla="*/ 41787738 h 45311098"/>
                <a:gd name="connsiteX16" fmla="*/ 17427122 w 31683073"/>
                <a:gd name="connsiteY16" fmla="*/ 45311098 h 45311098"/>
                <a:gd name="connsiteX17" fmla="*/ 5429250 w 31683073"/>
                <a:gd name="connsiteY17" fmla="*/ 41787738 h 45311098"/>
                <a:gd name="connsiteX18" fmla="*/ 5168825 w 31683073"/>
                <a:gd name="connsiteY18" fmla="*/ 41615514 h 45311098"/>
                <a:gd name="connsiteX19" fmla="*/ 4771763 w 31683073"/>
                <a:gd name="connsiteY19" fmla="*/ 41160014 h 45311098"/>
                <a:gd name="connsiteX20" fmla="*/ 263074 w 31683073"/>
                <a:gd name="connsiteY20" fmla="*/ 23791742 h 45311098"/>
                <a:gd name="connsiteX21" fmla="*/ 14464848 w 31683073"/>
                <a:gd name="connsiteY21" fmla="*/ 8644611 h 45311098"/>
                <a:gd name="connsiteX22" fmla="*/ 19415526 w 31683073"/>
                <a:gd name="connsiteY22" fmla="*/ 8104116 h 45311098"/>
                <a:gd name="connsiteX23" fmla="*/ 17427122 w 31683073"/>
                <a:gd name="connsiteY23" fmla="*/ 581699 h 45311098"/>
                <a:gd name="connsiteX24" fmla="*/ 31682800 w 31683073"/>
                <a:gd name="connsiteY24" fmla="*/ 5774913 h 45311098"/>
                <a:gd name="connsiteX25" fmla="*/ 17817648 w 31683073"/>
                <a:gd name="connsiteY25" fmla="*/ 741243 h 45311098"/>
                <a:gd name="connsiteX26" fmla="*/ 17427122 w 31683073"/>
                <a:gd name="connsiteY26" fmla="*/ 581699 h 45311098"/>
                <a:gd name="connsiteX0" fmla="*/ 19415526 w 31457448"/>
                <a:gd name="connsiteY0" fmla="*/ 8104116 h 45311098"/>
                <a:gd name="connsiteX1" fmla="*/ 31457448 w 31457448"/>
                <a:gd name="connsiteY1" fmla="*/ 14403902 h 45311098"/>
                <a:gd name="connsiteX2" fmla="*/ 30764028 w 31457448"/>
                <a:gd name="connsiteY2" fmla="*/ 14914442 h 45311098"/>
                <a:gd name="connsiteX3" fmla="*/ 17286628 w 31457448"/>
                <a:gd name="connsiteY3" fmla="*/ 10273386 h 45311098"/>
                <a:gd name="connsiteX4" fmla="*/ 5030336 w 31457448"/>
                <a:gd name="connsiteY4" fmla="*/ 22991642 h 45311098"/>
                <a:gd name="connsiteX5" fmla="*/ 7447304 w 31457448"/>
                <a:gd name="connsiteY5" fmla="*/ 37464878 h 45311098"/>
                <a:gd name="connsiteX6" fmla="*/ 5963106 w 31457448"/>
                <a:gd name="connsiteY6" fmla="*/ 27146358 h 45311098"/>
                <a:gd name="connsiteX7" fmla="*/ 15546728 w 31457448"/>
                <a:gd name="connsiteY7" fmla="*/ 17188762 h 45311098"/>
                <a:gd name="connsiteX8" fmla="*/ 27238144 w 31457448"/>
                <a:gd name="connsiteY8" fmla="*/ 20126522 h 45311098"/>
                <a:gd name="connsiteX9" fmla="*/ 26554520 w 31457448"/>
                <a:gd name="connsiteY9" fmla="*/ 20646858 h 45311098"/>
                <a:gd name="connsiteX10" fmla="*/ 18695760 w 31457448"/>
                <a:gd name="connsiteY10" fmla="*/ 18089442 h 45311098"/>
                <a:gd name="connsiteX11" fmla="*/ 9619004 w 31457448"/>
                <a:gd name="connsiteY11" fmla="*/ 29242422 h 45311098"/>
                <a:gd name="connsiteX12" fmla="*/ 18710616 w 31457448"/>
                <a:gd name="connsiteY12" fmla="*/ 42120222 h 45311098"/>
                <a:gd name="connsiteX13" fmla="*/ 29910112 w 31457448"/>
                <a:gd name="connsiteY13" fmla="*/ 39086034 h 45311098"/>
                <a:gd name="connsiteX14" fmla="*/ 29713552 w 31457448"/>
                <a:gd name="connsiteY14" fmla="*/ 41596914 h 45311098"/>
                <a:gd name="connsiteX15" fmla="*/ 29425000 w 31457448"/>
                <a:gd name="connsiteY15" fmla="*/ 41787738 h 45311098"/>
                <a:gd name="connsiteX16" fmla="*/ 17427122 w 31457448"/>
                <a:gd name="connsiteY16" fmla="*/ 45311098 h 45311098"/>
                <a:gd name="connsiteX17" fmla="*/ 5429250 w 31457448"/>
                <a:gd name="connsiteY17" fmla="*/ 41787738 h 45311098"/>
                <a:gd name="connsiteX18" fmla="*/ 5168825 w 31457448"/>
                <a:gd name="connsiteY18" fmla="*/ 41615514 h 45311098"/>
                <a:gd name="connsiteX19" fmla="*/ 4771763 w 31457448"/>
                <a:gd name="connsiteY19" fmla="*/ 41160014 h 45311098"/>
                <a:gd name="connsiteX20" fmla="*/ 263074 w 31457448"/>
                <a:gd name="connsiteY20" fmla="*/ 23791742 h 45311098"/>
                <a:gd name="connsiteX21" fmla="*/ 14464848 w 31457448"/>
                <a:gd name="connsiteY21" fmla="*/ 8644611 h 45311098"/>
                <a:gd name="connsiteX22" fmla="*/ 19415526 w 31457448"/>
                <a:gd name="connsiteY22" fmla="*/ 8104116 h 45311098"/>
                <a:gd name="connsiteX23" fmla="*/ 17427122 w 31457448"/>
                <a:gd name="connsiteY23" fmla="*/ 581699 h 45311098"/>
                <a:gd name="connsiteX24" fmla="*/ 17817648 w 31457448"/>
                <a:gd name="connsiteY24" fmla="*/ 741243 h 45311098"/>
                <a:gd name="connsiteX25" fmla="*/ 17427122 w 31457448"/>
                <a:gd name="connsiteY25" fmla="*/ 581699 h 45311098"/>
                <a:gd name="connsiteX0" fmla="*/ 19415526 w 31457448"/>
                <a:gd name="connsiteY0" fmla="*/ 1929 h 37208911"/>
                <a:gd name="connsiteX1" fmla="*/ 31457448 w 31457448"/>
                <a:gd name="connsiteY1" fmla="*/ 6301715 h 37208911"/>
                <a:gd name="connsiteX2" fmla="*/ 30764028 w 31457448"/>
                <a:gd name="connsiteY2" fmla="*/ 6812255 h 37208911"/>
                <a:gd name="connsiteX3" fmla="*/ 17286628 w 31457448"/>
                <a:gd name="connsiteY3" fmla="*/ 2171199 h 37208911"/>
                <a:gd name="connsiteX4" fmla="*/ 5030336 w 31457448"/>
                <a:gd name="connsiteY4" fmla="*/ 14889455 h 37208911"/>
                <a:gd name="connsiteX5" fmla="*/ 7447304 w 31457448"/>
                <a:gd name="connsiteY5" fmla="*/ 29362691 h 37208911"/>
                <a:gd name="connsiteX6" fmla="*/ 5963106 w 31457448"/>
                <a:gd name="connsiteY6" fmla="*/ 19044171 h 37208911"/>
                <a:gd name="connsiteX7" fmla="*/ 15546728 w 31457448"/>
                <a:gd name="connsiteY7" fmla="*/ 9086575 h 37208911"/>
                <a:gd name="connsiteX8" fmla="*/ 27238144 w 31457448"/>
                <a:gd name="connsiteY8" fmla="*/ 12024335 h 37208911"/>
                <a:gd name="connsiteX9" fmla="*/ 26554520 w 31457448"/>
                <a:gd name="connsiteY9" fmla="*/ 12544671 h 37208911"/>
                <a:gd name="connsiteX10" fmla="*/ 18695760 w 31457448"/>
                <a:gd name="connsiteY10" fmla="*/ 9987255 h 37208911"/>
                <a:gd name="connsiteX11" fmla="*/ 9619004 w 31457448"/>
                <a:gd name="connsiteY11" fmla="*/ 21140235 h 37208911"/>
                <a:gd name="connsiteX12" fmla="*/ 18710616 w 31457448"/>
                <a:gd name="connsiteY12" fmla="*/ 34018035 h 37208911"/>
                <a:gd name="connsiteX13" fmla="*/ 29910112 w 31457448"/>
                <a:gd name="connsiteY13" fmla="*/ 30983847 h 37208911"/>
                <a:gd name="connsiteX14" fmla="*/ 29713552 w 31457448"/>
                <a:gd name="connsiteY14" fmla="*/ 33494727 h 37208911"/>
                <a:gd name="connsiteX15" fmla="*/ 29425000 w 31457448"/>
                <a:gd name="connsiteY15" fmla="*/ 33685551 h 37208911"/>
                <a:gd name="connsiteX16" fmla="*/ 17427122 w 31457448"/>
                <a:gd name="connsiteY16" fmla="*/ 37208911 h 37208911"/>
                <a:gd name="connsiteX17" fmla="*/ 5429250 w 31457448"/>
                <a:gd name="connsiteY17" fmla="*/ 33685551 h 37208911"/>
                <a:gd name="connsiteX18" fmla="*/ 5168825 w 31457448"/>
                <a:gd name="connsiteY18" fmla="*/ 33513327 h 37208911"/>
                <a:gd name="connsiteX19" fmla="*/ 4771763 w 31457448"/>
                <a:gd name="connsiteY19" fmla="*/ 33057827 h 37208911"/>
                <a:gd name="connsiteX20" fmla="*/ 263074 w 31457448"/>
                <a:gd name="connsiteY20" fmla="*/ 15689555 h 37208911"/>
                <a:gd name="connsiteX21" fmla="*/ 14464848 w 31457448"/>
                <a:gd name="connsiteY21" fmla="*/ 542424 h 37208911"/>
                <a:gd name="connsiteX22" fmla="*/ 19415526 w 31457448"/>
                <a:gd name="connsiteY22" fmla="*/ 1929 h 3720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457448" h="37208911">
                  <a:moveTo>
                    <a:pt x="19415526" y="1929"/>
                  </a:moveTo>
                  <a:cubicBezTo>
                    <a:pt x="24766808" y="81572"/>
                    <a:pt x="28312216" y="2620700"/>
                    <a:pt x="31457448" y="6301715"/>
                  </a:cubicBezTo>
                  <a:lnTo>
                    <a:pt x="30764028" y="6812255"/>
                  </a:lnTo>
                  <a:cubicBezTo>
                    <a:pt x="29465448" y="5500979"/>
                    <a:pt x="24175900" y="977399"/>
                    <a:pt x="17286628" y="2171199"/>
                  </a:cubicBezTo>
                  <a:cubicBezTo>
                    <a:pt x="10397356" y="3364999"/>
                    <a:pt x="6365424" y="9100237"/>
                    <a:pt x="5030336" y="14889455"/>
                  </a:cubicBezTo>
                  <a:cubicBezTo>
                    <a:pt x="3695250" y="20678671"/>
                    <a:pt x="5598661" y="26547263"/>
                    <a:pt x="7447304" y="29362691"/>
                  </a:cubicBezTo>
                  <a:cubicBezTo>
                    <a:pt x="5662161" y="26177371"/>
                    <a:pt x="5299002" y="22280647"/>
                    <a:pt x="5963106" y="19044171"/>
                  </a:cubicBezTo>
                  <a:cubicBezTo>
                    <a:pt x="6627209" y="15807695"/>
                    <a:pt x="9295784" y="10983623"/>
                    <a:pt x="15546728" y="9086575"/>
                  </a:cubicBezTo>
                  <a:cubicBezTo>
                    <a:pt x="21797672" y="7189527"/>
                    <a:pt x="25719584" y="10468585"/>
                    <a:pt x="27238144" y="12024335"/>
                  </a:cubicBezTo>
                  <a:lnTo>
                    <a:pt x="26554520" y="12544671"/>
                  </a:lnTo>
                  <a:cubicBezTo>
                    <a:pt x="25088580" y="11345427"/>
                    <a:pt x="22537520" y="9811963"/>
                    <a:pt x="18695760" y="9987255"/>
                  </a:cubicBezTo>
                  <a:cubicBezTo>
                    <a:pt x="14854004" y="10162547"/>
                    <a:pt x="10226128" y="13325105"/>
                    <a:pt x="9619004" y="21140235"/>
                  </a:cubicBezTo>
                  <a:cubicBezTo>
                    <a:pt x="9011880" y="28955363"/>
                    <a:pt x="14261968" y="33520435"/>
                    <a:pt x="18710616" y="34018035"/>
                  </a:cubicBezTo>
                  <a:cubicBezTo>
                    <a:pt x="23159268" y="34515635"/>
                    <a:pt x="27179612" y="33485747"/>
                    <a:pt x="29910112" y="30983847"/>
                  </a:cubicBezTo>
                  <a:lnTo>
                    <a:pt x="29713552" y="33494727"/>
                  </a:lnTo>
                  <a:lnTo>
                    <a:pt x="29425000" y="33685551"/>
                  </a:lnTo>
                  <a:cubicBezTo>
                    <a:pt x="25962680" y="35915727"/>
                    <a:pt x="21845214" y="37208911"/>
                    <a:pt x="17427122" y="37208911"/>
                  </a:cubicBezTo>
                  <a:cubicBezTo>
                    <a:pt x="13009032" y="37208911"/>
                    <a:pt x="8891566" y="35915727"/>
                    <a:pt x="5429250" y="33685551"/>
                  </a:cubicBezTo>
                  <a:lnTo>
                    <a:pt x="5168825" y="33513327"/>
                  </a:lnTo>
                  <a:lnTo>
                    <a:pt x="4771763" y="33057827"/>
                  </a:lnTo>
                  <a:cubicBezTo>
                    <a:pt x="51882" y="27487379"/>
                    <a:pt x="-450969" y="21949231"/>
                    <a:pt x="263074" y="15689555"/>
                  </a:cubicBezTo>
                  <a:cubicBezTo>
                    <a:pt x="1000150" y="9227955"/>
                    <a:pt x="6179686" y="2335664"/>
                    <a:pt x="14464848" y="542424"/>
                  </a:cubicBezTo>
                  <a:cubicBezTo>
                    <a:pt x="16277228" y="150152"/>
                    <a:pt x="17917168" y="-20371"/>
                    <a:pt x="19415526" y="1929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0"/>
            </a:p>
          </p:txBody>
        </p:sp>
      </p:grp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C163E8F7-52D5-4702-B18D-C28B5BE2A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02" y="104986"/>
            <a:ext cx="96120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2780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6D1D6D7-7441-423D-9A9D-8A71B16C1495}"/>
              </a:ext>
            </a:extLst>
          </p:cNvPr>
          <p:cNvGrpSpPr/>
          <p:nvPr userDrawn="1"/>
        </p:nvGrpSpPr>
        <p:grpSpPr>
          <a:xfrm>
            <a:off x="838200" y="0"/>
            <a:ext cx="11353801" cy="6858001"/>
            <a:chOff x="838200" y="0"/>
            <a:chExt cx="11353801" cy="6858001"/>
          </a:xfrm>
        </p:grpSpPr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id="{45ECAF0F-49D6-4ACF-AC9E-8E620E57BC35}"/>
                </a:ext>
              </a:extLst>
            </p:cNvPr>
            <p:cNvSpPr/>
            <p:nvPr userDrawn="1"/>
          </p:nvSpPr>
          <p:spPr>
            <a:xfrm>
              <a:off x="838200" y="0"/>
              <a:ext cx="11353800" cy="6858000"/>
            </a:xfrm>
            <a:custGeom>
              <a:avLst/>
              <a:gdLst>
                <a:gd name="connsiteX0" fmla="*/ 1777528 w 11353800"/>
                <a:gd name="connsiteY0" fmla="*/ 0 h 6858000"/>
                <a:gd name="connsiteX1" fmla="*/ 11353800 w 11353800"/>
                <a:gd name="connsiteY1" fmla="*/ 0 h 6858000"/>
                <a:gd name="connsiteX2" fmla="*/ 11353800 w 11353800"/>
                <a:gd name="connsiteY2" fmla="*/ 6858000 h 6858000"/>
                <a:gd name="connsiteX3" fmla="*/ 92991 w 11353800"/>
                <a:gd name="connsiteY3" fmla="*/ 6858000 h 6858000"/>
                <a:gd name="connsiteX4" fmla="*/ 51078 w 11353800"/>
                <a:gd name="connsiteY4" fmla="*/ 6534683 h 6858000"/>
                <a:gd name="connsiteX5" fmla="*/ 0 w 11353800"/>
                <a:gd name="connsiteY5" fmla="*/ 5543171 h 6858000"/>
                <a:gd name="connsiteX6" fmla="*/ 1689592 w 11353800"/>
                <a:gd name="connsiteY6" fmla="*/ 12121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53800" h="6858000">
                  <a:moveTo>
                    <a:pt x="1777528" y="0"/>
                  </a:moveTo>
                  <a:lnTo>
                    <a:pt x="11353800" y="0"/>
                  </a:lnTo>
                  <a:lnTo>
                    <a:pt x="11353800" y="6858000"/>
                  </a:lnTo>
                  <a:lnTo>
                    <a:pt x="92991" y="6858000"/>
                  </a:lnTo>
                  <a:lnTo>
                    <a:pt x="51078" y="6534683"/>
                  </a:lnTo>
                  <a:cubicBezTo>
                    <a:pt x="17302" y="6208682"/>
                    <a:pt x="0" y="5877907"/>
                    <a:pt x="0" y="5543171"/>
                  </a:cubicBezTo>
                  <a:cubicBezTo>
                    <a:pt x="0" y="3534756"/>
                    <a:pt x="622872" y="1668942"/>
                    <a:pt x="1689592" y="121213"/>
                  </a:cubicBezTo>
                  <a:close/>
                </a:path>
              </a:pathLst>
            </a:custGeom>
            <a:solidFill>
              <a:srgbClr val="F8F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0"/>
            </a:p>
          </p:txBody>
        </p:sp>
        <p:sp>
          <p:nvSpPr>
            <p:cNvPr id="9" name="Freeform 25">
              <a:extLst>
                <a:ext uri="{FF2B5EF4-FFF2-40B4-BE49-F238E27FC236}">
                  <a16:creationId xmlns:a16="http://schemas.microsoft.com/office/drawing/2014/main" id="{A32EB50F-07E9-48E2-AF38-21F2C4406CF0}"/>
                </a:ext>
              </a:extLst>
            </p:cNvPr>
            <p:cNvSpPr/>
            <p:nvPr userDrawn="1"/>
          </p:nvSpPr>
          <p:spPr>
            <a:xfrm>
              <a:off x="1922270" y="0"/>
              <a:ext cx="10269731" cy="6858000"/>
            </a:xfrm>
            <a:custGeom>
              <a:avLst/>
              <a:gdLst>
                <a:gd name="connsiteX0" fmla="*/ 2370355 w 10269731"/>
                <a:gd name="connsiteY0" fmla="*/ 0 h 6858000"/>
                <a:gd name="connsiteX1" fmla="*/ 10269731 w 10269731"/>
                <a:gd name="connsiteY1" fmla="*/ 0 h 6858000"/>
                <a:gd name="connsiteX2" fmla="*/ 10269731 w 10269731"/>
                <a:gd name="connsiteY2" fmla="*/ 6858000 h 6858000"/>
                <a:gd name="connsiteX3" fmla="*/ 20693 w 10269731"/>
                <a:gd name="connsiteY3" fmla="*/ 6858000 h 6858000"/>
                <a:gd name="connsiteX4" fmla="*/ 12210 w 10269731"/>
                <a:gd name="connsiteY4" fmla="*/ 6745909 h 6858000"/>
                <a:gd name="connsiteX5" fmla="*/ 0 w 10269731"/>
                <a:gd name="connsiteY5" fmla="*/ 6260776 h 6858000"/>
                <a:gd name="connsiteX6" fmla="*/ 2142672 w 10269731"/>
                <a:gd name="connsiteY6" fmla="*/ 2640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69731" h="6858000">
                  <a:moveTo>
                    <a:pt x="2370355" y="0"/>
                  </a:moveTo>
                  <a:lnTo>
                    <a:pt x="10269731" y="0"/>
                  </a:lnTo>
                  <a:lnTo>
                    <a:pt x="10269731" y="6858000"/>
                  </a:lnTo>
                  <a:lnTo>
                    <a:pt x="20693" y="6858000"/>
                  </a:lnTo>
                  <a:lnTo>
                    <a:pt x="12210" y="6745909"/>
                  </a:lnTo>
                  <a:cubicBezTo>
                    <a:pt x="4103" y="6585226"/>
                    <a:pt x="0" y="6423483"/>
                    <a:pt x="0" y="6260776"/>
                  </a:cubicBezTo>
                  <a:cubicBezTo>
                    <a:pt x="0" y="3982888"/>
                    <a:pt x="804100" y="1893691"/>
                    <a:pt x="2142672" y="264083"/>
                  </a:cubicBezTo>
                  <a:close/>
                </a:path>
              </a:pathLst>
            </a:custGeom>
            <a:solidFill>
              <a:srgbClr val="E2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26">
              <a:extLst>
                <a:ext uri="{FF2B5EF4-FFF2-40B4-BE49-F238E27FC236}">
                  <a16:creationId xmlns:a16="http://schemas.microsoft.com/office/drawing/2014/main" id="{B967ACA3-4181-4944-BDCF-B27133E015BB}"/>
                </a:ext>
              </a:extLst>
            </p:cNvPr>
            <p:cNvSpPr/>
            <p:nvPr userDrawn="1"/>
          </p:nvSpPr>
          <p:spPr>
            <a:xfrm>
              <a:off x="4045760" y="3500"/>
              <a:ext cx="8146241" cy="6854501"/>
            </a:xfrm>
            <a:custGeom>
              <a:avLst/>
              <a:gdLst>
                <a:gd name="connsiteX0" fmla="*/ 8055017 w 8146241"/>
                <a:gd name="connsiteY0" fmla="*/ 3588260 h 6854501"/>
                <a:gd name="connsiteX1" fmla="*/ 8146241 w 8146241"/>
                <a:gd name="connsiteY1" fmla="*/ 3590909 h 6854501"/>
                <a:gd name="connsiteX2" fmla="*/ 8146241 w 8146241"/>
                <a:gd name="connsiteY2" fmla="*/ 4206213 h 6854501"/>
                <a:gd name="connsiteX3" fmla="*/ 8091785 w 8146241"/>
                <a:gd name="connsiteY3" fmla="*/ 4204301 h 6854501"/>
                <a:gd name="connsiteX4" fmla="*/ 7794499 w 8146241"/>
                <a:gd name="connsiteY4" fmla="*/ 4209925 h 6854501"/>
                <a:gd name="connsiteX5" fmla="*/ 4446444 w 8146241"/>
                <a:gd name="connsiteY5" fmla="*/ 6797261 h 6854501"/>
                <a:gd name="connsiteX6" fmla="*/ 4424177 w 8146241"/>
                <a:gd name="connsiteY6" fmla="*/ 6854501 h 6854501"/>
                <a:gd name="connsiteX7" fmla="*/ 2833652 w 8146241"/>
                <a:gd name="connsiteY7" fmla="*/ 6854501 h 6854501"/>
                <a:gd name="connsiteX8" fmla="*/ 2957591 w 8146241"/>
                <a:gd name="connsiteY8" fmla="*/ 6610696 h 6854501"/>
                <a:gd name="connsiteX9" fmla="*/ 6467089 w 8146241"/>
                <a:gd name="connsiteY9" fmla="*/ 3830261 h 6854501"/>
                <a:gd name="connsiteX10" fmla="*/ 8055017 w 8146241"/>
                <a:gd name="connsiteY10" fmla="*/ 3588260 h 6854501"/>
                <a:gd name="connsiteX11" fmla="*/ 8097901 w 8146241"/>
                <a:gd name="connsiteY11" fmla="*/ 813 h 6854501"/>
                <a:gd name="connsiteX12" fmla="*/ 8146241 w 8146241"/>
                <a:gd name="connsiteY12" fmla="*/ 2950 h 6854501"/>
                <a:gd name="connsiteX13" fmla="*/ 8146241 w 8146241"/>
                <a:gd name="connsiteY13" fmla="*/ 832990 h 6854501"/>
                <a:gd name="connsiteX14" fmla="*/ 7998656 w 8146241"/>
                <a:gd name="connsiteY14" fmla="*/ 834139 h 6854501"/>
                <a:gd name="connsiteX15" fmla="*/ 7200508 w 8146241"/>
                <a:gd name="connsiteY15" fmla="*/ 915225 h 6854501"/>
                <a:gd name="connsiteX16" fmla="*/ 2034116 w 8146241"/>
                <a:gd name="connsiteY16" fmla="*/ 6276348 h 6854501"/>
                <a:gd name="connsiteX17" fmla="*/ 1944254 w 8146241"/>
                <a:gd name="connsiteY17" fmla="*/ 6733979 h 6854501"/>
                <a:gd name="connsiteX18" fmla="*/ 1928439 w 8146241"/>
                <a:gd name="connsiteY18" fmla="*/ 6854501 h 6854501"/>
                <a:gd name="connsiteX19" fmla="*/ 0 w 8146241"/>
                <a:gd name="connsiteY19" fmla="*/ 6854501 h 6854501"/>
                <a:gd name="connsiteX20" fmla="*/ 24574 w 8146241"/>
                <a:gd name="connsiteY20" fmla="*/ 6613613 h 6854501"/>
                <a:gd name="connsiteX21" fmla="*/ 6011043 w 8146241"/>
                <a:gd name="connsiteY21" fmla="*/ 228648 h 6854501"/>
                <a:gd name="connsiteX22" fmla="*/ 8097901 w 8146241"/>
                <a:gd name="connsiteY22" fmla="*/ 813 h 6854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146241" h="6854501">
                  <a:moveTo>
                    <a:pt x="8055017" y="3588260"/>
                  </a:moveTo>
                  <a:lnTo>
                    <a:pt x="8146241" y="3590909"/>
                  </a:lnTo>
                  <a:lnTo>
                    <a:pt x="8146241" y="4206213"/>
                  </a:lnTo>
                  <a:lnTo>
                    <a:pt x="8091785" y="4204301"/>
                  </a:lnTo>
                  <a:cubicBezTo>
                    <a:pt x="7994801" y="4203502"/>
                    <a:pt x="7895713" y="4205307"/>
                    <a:pt x="7794499" y="4209925"/>
                  </a:cubicBezTo>
                  <a:cubicBezTo>
                    <a:pt x="6579939" y="4265343"/>
                    <a:pt x="5178980" y="5029073"/>
                    <a:pt x="4446444" y="6797261"/>
                  </a:cubicBezTo>
                  <a:lnTo>
                    <a:pt x="4424177" y="6854501"/>
                  </a:lnTo>
                  <a:lnTo>
                    <a:pt x="2833652" y="6854501"/>
                  </a:lnTo>
                  <a:lnTo>
                    <a:pt x="2957591" y="6610696"/>
                  </a:lnTo>
                  <a:cubicBezTo>
                    <a:pt x="3557767" y="5512973"/>
                    <a:pt x="4655554" y="4380029"/>
                    <a:pt x="6467089" y="3830261"/>
                  </a:cubicBezTo>
                  <a:cubicBezTo>
                    <a:pt x="7043486" y="3655335"/>
                    <a:pt x="7572905" y="3584816"/>
                    <a:pt x="8055017" y="3588260"/>
                  </a:cubicBezTo>
                  <a:close/>
                  <a:moveTo>
                    <a:pt x="8097901" y="813"/>
                  </a:moveTo>
                  <a:lnTo>
                    <a:pt x="8146241" y="2950"/>
                  </a:lnTo>
                  <a:lnTo>
                    <a:pt x="8146241" y="832990"/>
                  </a:lnTo>
                  <a:lnTo>
                    <a:pt x="7998656" y="834139"/>
                  </a:lnTo>
                  <a:cubicBezTo>
                    <a:pt x="7739087" y="842053"/>
                    <a:pt x="7472761" y="868048"/>
                    <a:pt x="7200508" y="915225"/>
                  </a:cubicBezTo>
                  <a:cubicBezTo>
                    <a:pt x="4296476" y="1418447"/>
                    <a:pt x="2596896" y="3836020"/>
                    <a:pt x="2034116" y="6276348"/>
                  </a:cubicBezTo>
                  <a:cubicBezTo>
                    <a:pt x="1998943" y="6428868"/>
                    <a:pt x="1969102" y="6581519"/>
                    <a:pt x="1944254" y="6733979"/>
                  </a:cubicBezTo>
                  <a:lnTo>
                    <a:pt x="1928439" y="6854501"/>
                  </a:lnTo>
                  <a:lnTo>
                    <a:pt x="0" y="6854501"/>
                  </a:lnTo>
                  <a:lnTo>
                    <a:pt x="24574" y="6613613"/>
                  </a:lnTo>
                  <a:cubicBezTo>
                    <a:pt x="335273" y="3889857"/>
                    <a:pt x="2518602" y="984552"/>
                    <a:pt x="6011043" y="228648"/>
                  </a:cubicBezTo>
                  <a:cubicBezTo>
                    <a:pt x="6775016" y="63294"/>
                    <a:pt x="7466299" y="-8587"/>
                    <a:pt x="8097901" y="8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D07ED-7865-475B-9E50-CCFD1B46BA5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D00D6-7A64-4A72-8B0A-5F6002CCA3A4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EF53163-AEC9-4DBC-A9AD-1A16CB2E75ED}"/>
              </a:ext>
            </a:extLst>
          </p:cNvPr>
          <p:cNvGrpSpPr/>
          <p:nvPr userDrawn="1"/>
        </p:nvGrpSpPr>
        <p:grpSpPr>
          <a:xfrm>
            <a:off x="552430" y="298985"/>
            <a:ext cx="971570" cy="971177"/>
            <a:chOff x="2057400" y="3524250"/>
            <a:chExt cx="47091600" cy="4707255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DC5F6B9-3F26-485B-B92F-563F17A007AF}"/>
                </a:ext>
              </a:extLst>
            </p:cNvPr>
            <p:cNvSpPr/>
            <p:nvPr/>
          </p:nvSpPr>
          <p:spPr>
            <a:xfrm>
              <a:off x="2057400" y="3524250"/>
              <a:ext cx="46939200" cy="46010945"/>
            </a:xfrm>
            <a:prstGeom prst="ellipse">
              <a:avLst/>
            </a:prstGeom>
            <a:solidFill>
              <a:srgbClr val="7BCD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A93614-E761-4131-906E-5356DA994CDE}"/>
                </a:ext>
              </a:extLst>
            </p:cNvPr>
            <p:cNvSpPr/>
            <p:nvPr/>
          </p:nvSpPr>
          <p:spPr>
            <a:xfrm>
              <a:off x="4629150" y="5867400"/>
              <a:ext cx="44519850" cy="44729400"/>
            </a:xfrm>
            <a:prstGeom prst="ellipse">
              <a:avLst/>
            </a:prstGeom>
            <a:solidFill>
              <a:srgbClr val="0A6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4918723-1963-453D-9865-C7B4D7D7C328}"/>
                </a:ext>
              </a:extLst>
            </p:cNvPr>
            <p:cNvSpPr/>
            <p:nvPr/>
          </p:nvSpPr>
          <p:spPr>
            <a:xfrm>
              <a:off x="9461953" y="13387890"/>
              <a:ext cx="31457448" cy="37208911"/>
            </a:xfrm>
            <a:custGeom>
              <a:avLst/>
              <a:gdLst>
                <a:gd name="connsiteX0" fmla="*/ 24248327 w 36888685"/>
                <a:gd name="connsiteY0" fmla="*/ 7522417 h 44729399"/>
                <a:gd name="connsiteX1" fmla="*/ 36290249 w 36888685"/>
                <a:gd name="connsiteY1" fmla="*/ 13822203 h 44729399"/>
                <a:gd name="connsiteX2" fmla="*/ 35596829 w 36888685"/>
                <a:gd name="connsiteY2" fmla="*/ 14332743 h 44729399"/>
                <a:gd name="connsiteX3" fmla="*/ 22119429 w 36888685"/>
                <a:gd name="connsiteY3" fmla="*/ 9691687 h 44729399"/>
                <a:gd name="connsiteX4" fmla="*/ 9863137 w 36888685"/>
                <a:gd name="connsiteY4" fmla="*/ 22409943 h 44729399"/>
                <a:gd name="connsiteX5" fmla="*/ 12280105 w 36888685"/>
                <a:gd name="connsiteY5" fmla="*/ 36883179 h 44729399"/>
                <a:gd name="connsiteX6" fmla="*/ 10795907 w 36888685"/>
                <a:gd name="connsiteY6" fmla="*/ 26564659 h 44729399"/>
                <a:gd name="connsiteX7" fmla="*/ 20379529 w 36888685"/>
                <a:gd name="connsiteY7" fmla="*/ 16607063 h 44729399"/>
                <a:gd name="connsiteX8" fmla="*/ 32070945 w 36888685"/>
                <a:gd name="connsiteY8" fmla="*/ 19544823 h 44729399"/>
                <a:gd name="connsiteX9" fmla="*/ 31387321 w 36888685"/>
                <a:gd name="connsiteY9" fmla="*/ 20065159 h 44729399"/>
                <a:gd name="connsiteX10" fmla="*/ 23528561 w 36888685"/>
                <a:gd name="connsiteY10" fmla="*/ 17507743 h 44729399"/>
                <a:gd name="connsiteX11" fmla="*/ 14451805 w 36888685"/>
                <a:gd name="connsiteY11" fmla="*/ 28660723 h 44729399"/>
                <a:gd name="connsiteX12" fmla="*/ 23543417 w 36888685"/>
                <a:gd name="connsiteY12" fmla="*/ 41538523 h 44729399"/>
                <a:gd name="connsiteX13" fmla="*/ 34742913 w 36888685"/>
                <a:gd name="connsiteY13" fmla="*/ 38504335 h 44729399"/>
                <a:gd name="connsiteX14" fmla="*/ 34546353 w 36888685"/>
                <a:gd name="connsiteY14" fmla="*/ 41015215 h 44729399"/>
                <a:gd name="connsiteX15" fmla="*/ 34257801 w 36888685"/>
                <a:gd name="connsiteY15" fmla="*/ 41206039 h 44729399"/>
                <a:gd name="connsiteX16" fmla="*/ 22259923 w 36888685"/>
                <a:gd name="connsiteY16" fmla="*/ 44729399 h 44729399"/>
                <a:gd name="connsiteX17" fmla="*/ 10262051 w 36888685"/>
                <a:gd name="connsiteY17" fmla="*/ 41206039 h 44729399"/>
                <a:gd name="connsiteX18" fmla="*/ 10001626 w 36888685"/>
                <a:gd name="connsiteY18" fmla="*/ 41033815 h 44729399"/>
                <a:gd name="connsiteX19" fmla="*/ 9604564 w 36888685"/>
                <a:gd name="connsiteY19" fmla="*/ 40578315 h 44729399"/>
                <a:gd name="connsiteX20" fmla="*/ 5095875 w 36888685"/>
                <a:gd name="connsiteY20" fmla="*/ 23210043 h 44729399"/>
                <a:gd name="connsiteX21" fmla="*/ 19297649 w 36888685"/>
                <a:gd name="connsiteY21" fmla="*/ 8062912 h 44729399"/>
                <a:gd name="connsiteX22" fmla="*/ 24248327 w 36888685"/>
                <a:gd name="connsiteY22" fmla="*/ 7522417 h 44729399"/>
                <a:gd name="connsiteX23" fmla="*/ 22259923 w 36888685"/>
                <a:gd name="connsiteY23" fmla="*/ 0 h 44729399"/>
                <a:gd name="connsiteX24" fmla="*/ 36827389 w 36888685"/>
                <a:gd name="connsiteY24" fmla="*/ 5453690 h 44729399"/>
                <a:gd name="connsiteX25" fmla="*/ 36888685 w 36888685"/>
                <a:gd name="connsiteY25" fmla="*/ 5508333 h 44729399"/>
                <a:gd name="connsiteX26" fmla="*/ 36515601 w 36888685"/>
                <a:gd name="connsiteY26" fmla="*/ 5193214 h 44729399"/>
                <a:gd name="connsiteX27" fmla="*/ 22650449 w 36888685"/>
                <a:gd name="connsiteY27" fmla="*/ 159544 h 44729399"/>
                <a:gd name="connsiteX28" fmla="*/ 66675 w 36888685"/>
                <a:gd name="connsiteY28" fmla="*/ 21340761 h 44729399"/>
                <a:gd name="connsiteX29" fmla="*/ 8321462 w 36888685"/>
                <a:gd name="connsiteY29" fmla="*/ 39794503 h 44729399"/>
                <a:gd name="connsiteX30" fmla="*/ 8692594 w 36888685"/>
                <a:gd name="connsiteY30" fmla="*/ 40094627 h 44729399"/>
                <a:gd name="connsiteX31" fmla="*/ 8516936 w 36888685"/>
                <a:gd name="connsiteY31" fmla="*/ 39959319 h 44729399"/>
                <a:gd name="connsiteX32" fmla="*/ 0 w 36888685"/>
                <a:gd name="connsiteY32" fmla="*/ 22364699 h 44729399"/>
                <a:gd name="connsiteX33" fmla="*/ 22259923 w 36888685"/>
                <a:gd name="connsiteY33" fmla="*/ 0 h 44729399"/>
                <a:gd name="connsiteX0" fmla="*/ 24248327 w 36888685"/>
                <a:gd name="connsiteY0" fmla="*/ 7522417 h 44729399"/>
                <a:gd name="connsiteX1" fmla="*/ 36290249 w 36888685"/>
                <a:gd name="connsiteY1" fmla="*/ 13822203 h 44729399"/>
                <a:gd name="connsiteX2" fmla="*/ 35596829 w 36888685"/>
                <a:gd name="connsiteY2" fmla="*/ 14332743 h 44729399"/>
                <a:gd name="connsiteX3" fmla="*/ 22119429 w 36888685"/>
                <a:gd name="connsiteY3" fmla="*/ 9691687 h 44729399"/>
                <a:gd name="connsiteX4" fmla="*/ 9863137 w 36888685"/>
                <a:gd name="connsiteY4" fmla="*/ 22409943 h 44729399"/>
                <a:gd name="connsiteX5" fmla="*/ 12280105 w 36888685"/>
                <a:gd name="connsiteY5" fmla="*/ 36883179 h 44729399"/>
                <a:gd name="connsiteX6" fmla="*/ 10795907 w 36888685"/>
                <a:gd name="connsiteY6" fmla="*/ 26564659 h 44729399"/>
                <a:gd name="connsiteX7" fmla="*/ 20379529 w 36888685"/>
                <a:gd name="connsiteY7" fmla="*/ 16607063 h 44729399"/>
                <a:gd name="connsiteX8" fmla="*/ 32070945 w 36888685"/>
                <a:gd name="connsiteY8" fmla="*/ 19544823 h 44729399"/>
                <a:gd name="connsiteX9" fmla="*/ 31387321 w 36888685"/>
                <a:gd name="connsiteY9" fmla="*/ 20065159 h 44729399"/>
                <a:gd name="connsiteX10" fmla="*/ 23528561 w 36888685"/>
                <a:gd name="connsiteY10" fmla="*/ 17507743 h 44729399"/>
                <a:gd name="connsiteX11" fmla="*/ 14451805 w 36888685"/>
                <a:gd name="connsiteY11" fmla="*/ 28660723 h 44729399"/>
                <a:gd name="connsiteX12" fmla="*/ 23543417 w 36888685"/>
                <a:gd name="connsiteY12" fmla="*/ 41538523 h 44729399"/>
                <a:gd name="connsiteX13" fmla="*/ 34742913 w 36888685"/>
                <a:gd name="connsiteY13" fmla="*/ 38504335 h 44729399"/>
                <a:gd name="connsiteX14" fmla="*/ 34546353 w 36888685"/>
                <a:gd name="connsiteY14" fmla="*/ 41015215 h 44729399"/>
                <a:gd name="connsiteX15" fmla="*/ 34257801 w 36888685"/>
                <a:gd name="connsiteY15" fmla="*/ 41206039 h 44729399"/>
                <a:gd name="connsiteX16" fmla="*/ 22259923 w 36888685"/>
                <a:gd name="connsiteY16" fmla="*/ 44729399 h 44729399"/>
                <a:gd name="connsiteX17" fmla="*/ 10262051 w 36888685"/>
                <a:gd name="connsiteY17" fmla="*/ 41206039 h 44729399"/>
                <a:gd name="connsiteX18" fmla="*/ 10001626 w 36888685"/>
                <a:gd name="connsiteY18" fmla="*/ 41033815 h 44729399"/>
                <a:gd name="connsiteX19" fmla="*/ 9604564 w 36888685"/>
                <a:gd name="connsiteY19" fmla="*/ 40578315 h 44729399"/>
                <a:gd name="connsiteX20" fmla="*/ 5095875 w 36888685"/>
                <a:gd name="connsiteY20" fmla="*/ 23210043 h 44729399"/>
                <a:gd name="connsiteX21" fmla="*/ 19297649 w 36888685"/>
                <a:gd name="connsiteY21" fmla="*/ 8062912 h 44729399"/>
                <a:gd name="connsiteX22" fmla="*/ 24248327 w 36888685"/>
                <a:gd name="connsiteY22" fmla="*/ 7522417 h 44729399"/>
                <a:gd name="connsiteX23" fmla="*/ 22259923 w 36888685"/>
                <a:gd name="connsiteY23" fmla="*/ 0 h 44729399"/>
                <a:gd name="connsiteX24" fmla="*/ 36827389 w 36888685"/>
                <a:gd name="connsiteY24" fmla="*/ 5453690 h 44729399"/>
                <a:gd name="connsiteX25" fmla="*/ 36888685 w 36888685"/>
                <a:gd name="connsiteY25" fmla="*/ 5508333 h 44729399"/>
                <a:gd name="connsiteX26" fmla="*/ 36515601 w 36888685"/>
                <a:gd name="connsiteY26" fmla="*/ 5193214 h 44729399"/>
                <a:gd name="connsiteX27" fmla="*/ 22650449 w 36888685"/>
                <a:gd name="connsiteY27" fmla="*/ 159544 h 44729399"/>
                <a:gd name="connsiteX28" fmla="*/ 66675 w 36888685"/>
                <a:gd name="connsiteY28" fmla="*/ 21340761 h 44729399"/>
                <a:gd name="connsiteX29" fmla="*/ 8321462 w 36888685"/>
                <a:gd name="connsiteY29" fmla="*/ 39794503 h 44729399"/>
                <a:gd name="connsiteX30" fmla="*/ 8692594 w 36888685"/>
                <a:gd name="connsiteY30" fmla="*/ 40094627 h 44729399"/>
                <a:gd name="connsiteX31" fmla="*/ 0 w 36888685"/>
                <a:gd name="connsiteY31" fmla="*/ 22364699 h 44729399"/>
                <a:gd name="connsiteX32" fmla="*/ 22259923 w 36888685"/>
                <a:gd name="connsiteY32" fmla="*/ 0 h 44729399"/>
                <a:gd name="connsiteX0" fmla="*/ 24248327 w 36888685"/>
                <a:gd name="connsiteY0" fmla="*/ 7522417 h 44729399"/>
                <a:gd name="connsiteX1" fmla="*/ 36290249 w 36888685"/>
                <a:gd name="connsiteY1" fmla="*/ 13822203 h 44729399"/>
                <a:gd name="connsiteX2" fmla="*/ 35596829 w 36888685"/>
                <a:gd name="connsiteY2" fmla="*/ 14332743 h 44729399"/>
                <a:gd name="connsiteX3" fmla="*/ 22119429 w 36888685"/>
                <a:gd name="connsiteY3" fmla="*/ 9691687 h 44729399"/>
                <a:gd name="connsiteX4" fmla="*/ 9863137 w 36888685"/>
                <a:gd name="connsiteY4" fmla="*/ 22409943 h 44729399"/>
                <a:gd name="connsiteX5" fmla="*/ 12280105 w 36888685"/>
                <a:gd name="connsiteY5" fmla="*/ 36883179 h 44729399"/>
                <a:gd name="connsiteX6" fmla="*/ 10795907 w 36888685"/>
                <a:gd name="connsiteY6" fmla="*/ 26564659 h 44729399"/>
                <a:gd name="connsiteX7" fmla="*/ 20379529 w 36888685"/>
                <a:gd name="connsiteY7" fmla="*/ 16607063 h 44729399"/>
                <a:gd name="connsiteX8" fmla="*/ 32070945 w 36888685"/>
                <a:gd name="connsiteY8" fmla="*/ 19544823 h 44729399"/>
                <a:gd name="connsiteX9" fmla="*/ 31387321 w 36888685"/>
                <a:gd name="connsiteY9" fmla="*/ 20065159 h 44729399"/>
                <a:gd name="connsiteX10" fmla="*/ 23528561 w 36888685"/>
                <a:gd name="connsiteY10" fmla="*/ 17507743 h 44729399"/>
                <a:gd name="connsiteX11" fmla="*/ 14451805 w 36888685"/>
                <a:gd name="connsiteY11" fmla="*/ 28660723 h 44729399"/>
                <a:gd name="connsiteX12" fmla="*/ 23543417 w 36888685"/>
                <a:gd name="connsiteY12" fmla="*/ 41538523 h 44729399"/>
                <a:gd name="connsiteX13" fmla="*/ 34742913 w 36888685"/>
                <a:gd name="connsiteY13" fmla="*/ 38504335 h 44729399"/>
                <a:gd name="connsiteX14" fmla="*/ 34546353 w 36888685"/>
                <a:gd name="connsiteY14" fmla="*/ 41015215 h 44729399"/>
                <a:gd name="connsiteX15" fmla="*/ 34257801 w 36888685"/>
                <a:gd name="connsiteY15" fmla="*/ 41206039 h 44729399"/>
                <a:gd name="connsiteX16" fmla="*/ 22259923 w 36888685"/>
                <a:gd name="connsiteY16" fmla="*/ 44729399 h 44729399"/>
                <a:gd name="connsiteX17" fmla="*/ 10262051 w 36888685"/>
                <a:gd name="connsiteY17" fmla="*/ 41206039 h 44729399"/>
                <a:gd name="connsiteX18" fmla="*/ 10001626 w 36888685"/>
                <a:gd name="connsiteY18" fmla="*/ 41033815 h 44729399"/>
                <a:gd name="connsiteX19" fmla="*/ 9604564 w 36888685"/>
                <a:gd name="connsiteY19" fmla="*/ 40578315 h 44729399"/>
                <a:gd name="connsiteX20" fmla="*/ 5095875 w 36888685"/>
                <a:gd name="connsiteY20" fmla="*/ 23210043 h 44729399"/>
                <a:gd name="connsiteX21" fmla="*/ 19297649 w 36888685"/>
                <a:gd name="connsiteY21" fmla="*/ 8062912 h 44729399"/>
                <a:gd name="connsiteX22" fmla="*/ 24248327 w 36888685"/>
                <a:gd name="connsiteY22" fmla="*/ 7522417 h 44729399"/>
                <a:gd name="connsiteX23" fmla="*/ 22259923 w 36888685"/>
                <a:gd name="connsiteY23" fmla="*/ 0 h 44729399"/>
                <a:gd name="connsiteX24" fmla="*/ 36827389 w 36888685"/>
                <a:gd name="connsiteY24" fmla="*/ 5453690 h 44729399"/>
                <a:gd name="connsiteX25" fmla="*/ 36888685 w 36888685"/>
                <a:gd name="connsiteY25" fmla="*/ 5508333 h 44729399"/>
                <a:gd name="connsiteX26" fmla="*/ 36515601 w 36888685"/>
                <a:gd name="connsiteY26" fmla="*/ 5193214 h 44729399"/>
                <a:gd name="connsiteX27" fmla="*/ 22650449 w 36888685"/>
                <a:gd name="connsiteY27" fmla="*/ 159544 h 44729399"/>
                <a:gd name="connsiteX28" fmla="*/ 66675 w 36888685"/>
                <a:gd name="connsiteY28" fmla="*/ 21340761 h 44729399"/>
                <a:gd name="connsiteX29" fmla="*/ 8321462 w 36888685"/>
                <a:gd name="connsiteY29" fmla="*/ 39794503 h 44729399"/>
                <a:gd name="connsiteX30" fmla="*/ 0 w 36888685"/>
                <a:gd name="connsiteY30" fmla="*/ 22364699 h 44729399"/>
                <a:gd name="connsiteX31" fmla="*/ 22259923 w 36888685"/>
                <a:gd name="connsiteY31" fmla="*/ 0 h 44729399"/>
                <a:gd name="connsiteX0" fmla="*/ 27017761 w 39658119"/>
                <a:gd name="connsiteY0" fmla="*/ 7522417 h 44729399"/>
                <a:gd name="connsiteX1" fmla="*/ 39059683 w 39658119"/>
                <a:gd name="connsiteY1" fmla="*/ 13822203 h 44729399"/>
                <a:gd name="connsiteX2" fmla="*/ 38366263 w 39658119"/>
                <a:gd name="connsiteY2" fmla="*/ 14332743 h 44729399"/>
                <a:gd name="connsiteX3" fmla="*/ 24888863 w 39658119"/>
                <a:gd name="connsiteY3" fmla="*/ 9691687 h 44729399"/>
                <a:gd name="connsiteX4" fmla="*/ 12632571 w 39658119"/>
                <a:gd name="connsiteY4" fmla="*/ 22409943 h 44729399"/>
                <a:gd name="connsiteX5" fmla="*/ 15049539 w 39658119"/>
                <a:gd name="connsiteY5" fmla="*/ 36883179 h 44729399"/>
                <a:gd name="connsiteX6" fmla="*/ 13565341 w 39658119"/>
                <a:gd name="connsiteY6" fmla="*/ 26564659 h 44729399"/>
                <a:gd name="connsiteX7" fmla="*/ 23148963 w 39658119"/>
                <a:gd name="connsiteY7" fmla="*/ 16607063 h 44729399"/>
                <a:gd name="connsiteX8" fmla="*/ 34840379 w 39658119"/>
                <a:gd name="connsiteY8" fmla="*/ 19544823 h 44729399"/>
                <a:gd name="connsiteX9" fmla="*/ 34156755 w 39658119"/>
                <a:gd name="connsiteY9" fmla="*/ 20065159 h 44729399"/>
                <a:gd name="connsiteX10" fmla="*/ 26297995 w 39658119"/>
                <a:gd name="connsiteY10" fmla="*/ 17507743 h 44729399"/>
                <a:gd name="connsiteX11" fmla="*/ 17221239 w 39658119"/>
                <a:gd name="connsiteY11" fmla="*/ 28660723 h 44729399"/>
                <a:gd name="connsiteX12" fmla="*/ 26312851 w 39658119"/>
                <a:gd name="connsiteY12" fmla="*/ 41538523 h 44729399"/>
                <a:gd name="connsiteX13" fmla="*/ 37512347 w 39658119"/>
                <a:gd name="connsiteY13" fmla="*/ 38504335 h 44729399"/>
                <a:gd name="connsiteX14" fmla="*/ 37315787 w 39658119"/>
                <a:gd name="connsiteY14" fmla="*/ 41015215 h 44729399"/>
                <a:gd name="connsiteX15" fmla="*/ 37027235 w 39658119"/>
                <a:gd name="connsiteY15" fmla="*/ 41206039 h 44729399"/>
                <a:gd name="connsiteX16" fmla="*/ 25029357 w 39658119"/>
                <a:gd name="connsiteY16" fmla="*/ 44729399 h 44729399"/>
                <a:gd name="connsiteX17" fmla="*/ 13031485 w 39658119"/>
                <a:gd name="connsiteY17" fmla="*/ 41206039 h 44729399"/>
                <a:gd name="connsiteX18" fmla="*/ 12771060 w 39658119"/>
                <a:gd name="connsiteY18" fmla="*/ 41033815 h 44729399"/>
                <a:gd name="connsiteX19" fmla="*/ 12373998 w 39658119"/>
                <a:gd name="connsiteY19" fmla="*/ 40578315 h 44729399"/>
                <a:gd name="connsiteX20" fmla="*/ 7865309 w 39658119"/>
                <a:gd name="connsiteY20" fmla="*/ 23210043 h 44729399"/>
                <a:gd name="connsiteX21" fmla="*/ 22067083 w 39658119"/>
                <a:gd name="connsiteY21" fmla="*/ 8062912 h 44729399"/>
                <a:gd name="connsiteX22" fmla="*/ 27017761 w 39658119"/>
                <a:gd name="connsiteY22" fmla="*/ 7522417 h 44729399"/>
                <a:gd name="connsiteX23" fmla="*/ 25029357 w 39658119"/>
                <a:gd name="connsiteY23" fmla="*/ 0 h 44729399"/>
                <a:gd name="connsiteX24" fmla="*/ 39596823 w 39658119"/>
                <a:gd name="connsiteY24" fmla="*/ 5453690 h 44729399"/>
                <a:gd name="connsiteX25" fmla="*/ 39658119 w 39658119"/>
                <a:gd name="connsiteY25" fmla="*/ 5508333 h 44729399"/>
                <a:gd name="connsiteX26" fmla="*/ 39285035 w 39658119"/>
                <a:gd name="connsiteY26" fmla="*/ 5193214 h 44729399"/>
                <a:gd name="connsiteX27" fmla="*/ 25419883 w 39658119"/>
                <a:gd name="connsiteY27" fmla="*/ 159544 h 44729399"/>
                <a:gd name="connsiteX28" fmla="*/ 2836109 w 39658119"/>
                <a:gd name="connsiteY28" fmla="*/ 21340761 h 44729399"/>
                <a:gd name="connsiteX29" fmla="*/ 2769434 w 39658119"/>
                <a:gd name="connsiteY29" fmla="*/ 22364699 h 44729399"/>
                <a:gd name="connsiteX30" fmla="*/ 25029357 w 39658119"/>
                <a:gd name="connsiteY30" fmla="*/ 0 h 44729399"/>
                <a:gd name="connsiteX0" fmla="*/ 24181849 w 36822207"/>
                <a:gd name="connsiteY0" fmla="*/ 7522417 h 44729399"/>
                <a:gd name="connsiteX1" fmla="*/ 36223771 w 36822207"/>
                <a:gd name="connsiteY1" fmla="*/ 13822203 h 44729399"/>
                <a:gd name="connsiteX2" fmla="*/ 35530351 w 36822207"/>
                <a:gd name="connsiteY2" fmla="*/ 14332743 h 44729399"/>
                <a:gd name="connsiteX3" fmla="*/ 22052951 w 36822207"/>
                <a:gd name="connsiteY3" fmla="*/ 9691687 h 44729399"/>
                <a:gd name="connsiteX4" fmla="*/ 9796659 w 36822207"/>
                <a:gd name="connsiteY4" fmla="*/ 22409943 h 44729399"/>
                <a:gd name="connsiteX5" fmla="*/ 12213627 w 36822207"/>
                <a:gd name="connsiteY5" fmla="*/ 36883179 h 44729399"/>
                <a:gd name="connsiteX6" fmla="*/ 10729429 w 36822207"/>
                <a:gd name="connsiteY6" fmla="*/ 26564659 h 44729399"/>
                <a:gd name="connsiteX7" fmla="*/ 20313051 w 36822207"/>
                <a:gd name="connsiteY7" fmla="*/ 16607063 h 44729399"/>
                <a:gd name="connsiteX8" fmla="*/ 32004467 w 36822207"/>
                <a:gd name="connsiteY8" fmla="*/ 19544823 h 44729399"/>
                <a:gd name="connsiteX9" fmla="*/ 31320843 w 36822207"/>
                <a:gd name="connsiteY9" fmla="*/ 20065159 h 44729399"/>
                <a:gd name="connsiteX10" fmla="*/ 23462083 w 36822207"/>
                <a:gd name="connsiteY10" fmla="*/ 17507743 h 44729399"/>
                <a:gd name="connsiteX11" fmla="*/ 14385327 w 36822207"/>
                <a:gd name="connsiteY11" fmla="*/ 28660723 h 44729399"/>
                <a:gd name="connsiteX12" fmla="*/ 23476939 w 36822207"/>
                <a:gd name="connsiteY12" fmla="*/ 41538523 h 44729399"/>
                <a:gd name="connsiteX13" fmla="*/ 34676435 w 36822207"/>
                <a:gd name="connsiteY13" fmla="*/ 38504335 h 44729399"/>
                <a:gd name="connsiteX14" fmla="*/ 34479875 w 36822207"/>
                <a:gd name="connsiteY14" fmla="*/ 41015215 h 44729399"/>
                <a:gd name="connsiteX15" fmla="*/ 34191323 w 36822207"/>
                <a:gd name="connsiteY15" fmla="*/ 41206039 h 44729399"/>
                <a:gd name="connsiteX16" fmla="*/ 22193445 w 36822207"/>
                <a:gd name="connsiteY16" fmla="*/ 44729399 h 44729399"/>
                <a:gd name="connsiteX17" fmla="*/ 10195573 w 36822207"/>
                <a:gd name="connsiteY17" fmla="*/ 41206039 h 44729399"/>
                <a:gd name="connsiteX18" fmla="*/ 9935148 w 36822207"/>
                <a:gd name="connsiteY18" fmla="*/ 41033815 h 44729399"/>
                <a:gd name="connsiteX19" fmla="*/ 9538086 w 36822207"/>
                <a:gd name="connsiteY19" fmla="*/ 40578315 h 44729399"/>
                <a:gd name="connsiteX20" fmla="*/ 5029397 w 36822207"/>
                <a:gd name="connsiteY20" fmla="*/ 23210043 h 44729399"/>
                <a:gd name="connsiteX21" fmla="*/ 19231171 w 36822207"/>
                <a:gd name="connsiteY21" fmla="*/ 8062912 h 44729399"/>
                <a:gd name="connsiteX22" fmla="*/ 24181849 w 36822207"/>
                <a:gd name="connsiteY22" fmla="*/ 7522417 h 44729399"/>
                <a:gd name="connsiteX23" fmla="*/ 22193445 w 36822207"/>
                <a:gd name="connsiteY23" fmla="*/ 0 h 44729399"/>
                <a:gd name="connsiteX24" fmla="*/ 36760911 w 36822207"/>
                <a:gd name="connsiteY24" fmla="*/ 5453690 h 44729399"/>
                <a:gd name="connsiteX25" fmla="*/ 36822207 w 36822207"/>
                <a:gd name="connsiteY25" fmla="*/ 5508333 h 44729399"/>
                <a:gd name="connsiteX26" fmla="*/ 36449123 w 36822207"/>
                <a:gd name="connsiteY26" fmla="*/ 5193214 h 44729399"/>
                <a:gd name="connsiteX27" fmla="*/ 22583971 w 36822207"/>
                <a:gd name="connsiteY27" fmla="*/ 159544 h 44729399"/>
                <a:gd name="connsiteX28" fmla="*/ 197 w 36822207"/>
                <a:gd name="connsiteY28" fmla="*/ 21340761 h 44729399"/>
                <a:gd name="connsiteX29" fmla="*/ 22193445 w 36822207"/>
                <a:gd name="connsiteY29" fmla="*/ 0 h 44729399"/>
                <a:gd name="connsiteX0" fmla="*/ 19415526 w 32055884"/>
                <a:gd name="connsiteY0" fmla="*/ 8104116 h 45311098"/>
                <a:gd name="connsiteX1" fmla="*/ 31457448 w 32055884"/>
                <a:gd name="connsiteY1" fmla="*/ 14403902 h 45311098"/>
                <a:gd name="connsiteX2" fmla="*/ 30764028 w 32055884"/>
                <a:gd name="connsiteY2" fmla="*/ 14914442 h 45311098"/>
                <a:gd name="connsiteX3" fmla="*/ 17286628 w 32055884"/>
                <a:gd name="connsiteY3" fmla="*/ 10273386 h 45311098"/>
                <a:gd name="connsiteX4" fmla="*/ 5030336 w 32055884"/>
                <a:gd name="connsiteY4" fmla="*/ 22991642 h 45311098"/>
                <a:gd name="connsiteX5" fmla="*/ 7447304 w 32055884"/>
                <a:gd name="connsiteY5" fmla="*/ 37464878 h 45311098"/>
                <a:gd name="connsiteX6" fmla="*/ 5963106 w 32055884"/>
                <a:gd name="connsiteY6" fmla="*/ 27146358 h 45311098"/>
                <a:gd name="connsiteX7" fmla="*/ 15546728 w 32055884"/>
                <a:gd name="connsiteY7" fmla="*/ 17188762 h 45311098"/>
                <a:gd name="connsiteX8" fmla="*/ 27238144 w 32055884"/>
                <a:gd name="connsiteY8" fmla="*/ 20126522 h 45311098"/>
                <a:gd name="connsiteX9" fmla="*/ 26554520 w 32055884"/>
                <a:gd name="connsiteY9" fmla="*/ 20646858 h 45311098"/>
                <a:gd name="connsiteX10" fmla="*/ 18695760 w 32055884"/>
                <a:gd name="connsiteY10" fmla="*/ 18089442 h 45311098"/>
                <a:gd name="connsiteX11" fmla="*/ 9619004 w 32055884"/>
                <a:gd name="connsiteY11" fmla="*/ 29242422 h 45311098"/>
                <a:gd name="connsiteX12" fmla="*/ 18710616 w 32055884"/>
                <a:gd name="connsiteY12" fmla="*/ 42120222 h 45311098"/>
                <a:gd name="connsiteX13" fmla="*/ 29910112 w 32055884"/>
                <a:gd name="connsiteY13" fmla="*/ 39086034 h 45311098"/>
                <a:gd name="connsiteX14" fmla="*/ 29713552 w 32055884"/>
                <a:gd name="connsiteY14" fmla="*/ 41596914 h 45311098"/>
                <a:gd name="connsiteX15" fmla="*/ 29425000 w 32055884"/>
                <a:gd name="connsiteY15" fmla="*/ 41787738 h 45311098"/>
                <a:gd name="connsiteX16" fmla="*/ 17427122 w 32055884"/>
                <a:gd name="connsiteY16" fmla="*/ 45311098 h 45311098"/>
                <a:gd name="connsiteX17" fmla="*/ 5429250 w 32055884"/>
                <a:gd name="connsiteY17" fmla="*/ 41787738 h 45311098"/>
                <a:gd name="connsiteX18" fmla="*/ 5168825 w 32055884"/>
                <a:gd name="connsiteY18" fmla="*/ 41615514 h 45311098"/>
                <a:gd name="connsiteX19" fmla="*/ 4771763 w 32055884"/>
                <a:gd name="connsiteY19" fmla="*/ 41160014 h 45311098"/>
                <a:gd name="connsiteX20" fmla="*/ 263074 w 32055884"/>
                <a:gd name="connsiteY20" fmla="*/ 23791742 h 45311098"/>
                <a:gd name="connsiteX21" fmla="*/ 14464848 w 32055884"/>
                <a:gd name="connsiteY21" fmla="*/ 8644611 h 45311098"/>
                <a:gd name="connsiteX22" fmla="*/ 19415526 w 32055884"/>
                <a:gd name="connsiteY22" fmla="*/ 8104116 h 45311098"/>
                <a:gd name="connsiteX23" fmla="*/ 17427122 w 32055884"/>
                <a:gd name="connsiteY23" fmla="*/ 581699 h 45311098"/>
                <a:gd name="connsiteX24" fmla="*/ 31994588 w 32055884"/>
                <a:gd name="connsiteY24" fmla="*/ 6035389 h 45311098"/>
                <a:gd name="connsiteX25" fmla="*/ 32055884 w 32055884"/>
                <a:gd name="connsiteY25" fmla="*/ 6090032 h 45311098"/>
                <a:gd name="connsiteX26" fmla="*/ 31682800 w 32055884"/>
                <a:gd name="connsiteY26" fmla="*/ 5774913 h 45311098"/>
                <a:gd name="connsiteX27" fmla="*/ 17817648 w 32055884"/>
                <a:gd name="connsiteY27" fmla="*/ 741243 h 45311098"/>
                <a:gd name="connsiteX28" fmla="*/ 17427122 w 32055884"/>
                <a:gd name="connsiteY28" fmla="*/ 581699 h 45311098"/>
                <a:gd name="connsiteX0" fmla="*/ 19415526 w 31994588"/>
                <a:gd name="connsiteY0" fmla="*/ 8104116 h 45311098"/>
                <a:gd name="connsiteX1" fmla="*/ 31457448 w 31994588"/>
                <a:gd name="connsiteY1" fmla="*/ 14403902 h 45311098"/>
                <a:gd name="connsiteX2" fmla="*/ 30764028 w 31994588"/>
                <a:gd name="connsiteY2" fmla="*/ 14914442 h 45311098"/>
                <a:gd name="connsiteX3" fmla="*/ 17286628 w 31994588"/>
                <a:gd name="connsiteY3" fmla="*/ 10273386 h 45311098"/>
                <a:gd name="connsiteX4" fmla="*/ 5030336 w 31994588"/>
                <a:gd name="connsiteY4" fmla="*/ 22991642 h 45311098"/>
                <a:gd name="connsiteX5" fmla="*/ 7447304 w 31994588"/>
                <a:gd name="connsiteY5" fmla="*/ 37464878 h 45311098"/>
                <a:gd name="connsiteX6" fmla="*/ 5963106 w 31994588"/>
                <a:gd name="connsiteY6" fmla="*/ 27146358 h 45311098"/>
                <a:gd name="connsiteX7" fmla="*/ 15546728 w 31994588"/>
                <a:gd name="connsiteY7" fmla="*/ 17188762 h 45311098"/>
                <a:gd name="connsiteX8" fmla="*/ 27238144 w 31994588"/>
                <a:gd name="connsiteY8" fmla="*/ 20126522 h 45311098"/>
                <a:gd name="connsiteX9" fmla="*/ 26554520 w 31994588"/>
                <a:gd name="connsiteY9" fmla="*/ 20646858 h 45311098"/>
                <a:gd name="connsiteX10" fmla="*/ 18695760 w 31994588"/>
                <a:gd name="connsiteY10" fmla="*/ 18089442 h 45311098"/>
                <a:gd name="connsiteX11" fmla="*/ 9619004 w 31994588"/>
                <a:gd name="connsiteY11" fmla="*/ 29242422 h 45311098"/>
                <a:gd name="connsiteX12" fmla="*/ 18710616 w 31994588"/>
                <a:gd name="connsiteY12" fmla="*/ 42120222 h 45311098"/>
                <a:gd name="connsiteX13" fmla="*/ 29910112 w 31994588"/>
                <a:gd name="connsiteY13" fmla="*/ 39086034 h 45311098"/>
                <a:gd name="connsiteX14" fmla="*/ 29713552 w 31994588"/>
                <a:gd name="connsiteY14" fmla="*/ 41596914 h 45311098"/>
                <a:gd name="connsiteX15" fmla="*/ 29425000 w 31994588"/>
                <a:gd name="connsiteY15" fmla="*/ 41787738 h 45311098"/>
                <a:gd name="connsiteX16" fmla="*/ 17427122 w 31994588"/>
                <a:gd name="connsiteY16" fmla="*/ 45311098 h 45311098"/>
                <a:gd name="connsiteX17" fmla="*/ 5429250 w 31994588"/>
                <a:gd name="connsiteY17" fmla="*/ 41787738 h 45311098"/>
                <a:gd name="connsiteX18" fmla="*/ 5168825 w 31994588"/>
                <a:gd name="connsiteY18" fmla="*/ 41615514 h 45311098"/>
                <a:gd name="connsiteX19" fmla="*/ 4771763 w 31994588"/>
                <a:gd name="connsiteY19" fmla="*/ 41160014 h 45311098"/>
                <a:gd name="connsiteX20" fmla="*/ 263074 w 31994588"/>
                <a:gd name="connsiteY20" fmla="*/ 23791742 h 45311098"/>
                <a:gd name="connsiteX21" fmla="*/ 14464848 w 31994588"/>
                <a:gd name="connsiteY21" fmla="*/ 8644611 h 45311098"/>
                <a:gd name="connsiteX22" fmla="*/ 19415526 w 31994588"/>
                <a:gd name="connsiteY22" fmla="*/ 8104116 h 45311098"/>
                <a:gd name="connsiteX23" fmla="*/ 17427122 w 31994588"/>
                <a:gd name="connsiteY23" fmla="*/ 581699 h 45311098"/>
                <a:gd name="connsiteX24" fmla="*/ 31994588 w 31994588"/>
                <a:gd name="connsiteY24" fmla="*/ 6035389 h 45311098"/>
                <a:gd name="connsiteX25" fmla="*/ 31682800 w 31994588"/>
                <a:gd name="connsiteY25" fmla="*/ 5774913 h 45311098"/>
                <a:gd name="connsiteX26" fmla="*/ 17817648 w 31994588"/>
                <a:gd name="connsiteY26" fmla="*/ 741243 h 45311098"/>
                <a:gd name="connsiteX27" fmla="*/ 17427122 w 31994588"/>
                <a:gd name="connsiteY27" fmla="*/ 581699 h 45311098"/>
                <a:gd name="connsiteX0" fmla="*/ 19415526 w 31683073"/>
                <a:gd name="connsiteY0" fmla="*/ 8104116 h 45311098"/>
                <a:gd name="connsiteX1" fmla="*/ 31457448 w 31683073"/>
                <a:gd name="connsiteY1" fmla="*/ 14403902 h 45311098"/>
                <a:gd name="connsiteX2" fmla="*/ 30764028 w 31683073"/>
                <a:gd name="connsiteY2" fmla="*/ 14914442 h 45311098"/>
                <a:gd name="connsiteX3" fmla="*/ 17286628 w 31683073"/>
                <a:gd name="connsiteY3" fmla="*/ 10273386 h 45311098"/>
                <a:gd name="connsiteX4" fmla="*/ 5030336 w 31683073"/>
                <a:gd name="connsiteY4" fmla="*/ 22991642 h 45311098"/>
                <a:gd name="connsiteX5" fmla="*/ 7447304 w 31683073"/>
                <a:gd name="connsiteY5" fmla="*/ 37464878 h 45311098"/>
                <a:gd name="connsiteX6" fmla="*/ 5963106 w 31683073"/>
                <a:gd name="connsiteY6" fmla="*/ 27146358 h 45311098"/>
                <a:gd name="connsiteX7" fmla="*/ 15546728 w 31683073"/>
                <a:gd name="connsiteY7" fmla="*/ 17188762 h 45311098"/>
                <a:gd name="connsiteX8" fmla="*/ 27238144 w 31683073"/>
                <a:gd name="connsiteY8" fmla="*/ 20126522 h 45311098"/>
                <a:gd name="connsiteX9" fmla="*/ 26554520 w 31683073"/>
                <a:gd name="connsiteY9" fmla="*/ 20646858 h 45311098"/>
                <a:gd name="connsiteX10" fmla="*/ 18695760 w 31683073"/>
                <a:gd name="connsiteY10" fmla="*/ 18089442 h 45311098"/>
                <a:gd name="connsiteX11" fmla="*/ 9619004 w 31683073"/>
                <a:gd name="connsiteY11" fmla="*/ 29242422 h 45311098"/>
                <a:gd name="connsiteX12" fmla="*/ 18710616 w 31683073"/>
                <a:gd name="connsiteY12" fmla="*/ 42120222 h 45311098"/>
                <a:gd name="connsiteX13" fmla="*/ 29910112 w 31683073"/>
                <a:gd name="connsiteY13" fmla="*/ 39086034 h 45311098"/>
                <a:gd name="connsiteX14" fmla="*/ 29713552 w 31683073"/>
                <a:gd name="connsiteY14" fmla="*/ 41596914 h 45311098"/>
                <a:gd name="connsiteX15" fmla="*/ 29425000 w 31683073"/>
                <a:gd name="connsiteY15" fmla="*/ 41787738 h 45311098"/>
                <a:gd name="connsiteX16" fmla="*/ 17427122 w 31683073"/>
                <a:gd name="connsiteY16" fmla="*/ 45311098 h 45311098"/>
                <a:gd name="connsiteX17" fmla="*/ 5429250 w 31683073"/>
                <a:gd name="connsiteY17" fmla="*/ 41787738 h 45311098"/>
                <a:gd name="connsiteX18" fmla="*/ 5168825 w 31683073"/>
                <a:gd name="connsiteY18" fmla="*/ 41615514 h 45311098"/>
                <a:gd name="connsiteX19" fmla="*/ 4771763 w 31683073"/>
                <a:gd name="connsiteY19" fmla="*/ 41160014 h 45311098"/>
                <a:gd name="connsiteX20" fmla="*/ 263074 w 31683073"/>
                <a:gd name="connsiteY20" fmla="*/ 23791742 h 45311098"/>
                <a:gd name="connsiteX21" fmla="*/ 14464848 w 31683073"/>
                <a:gd name="connsiteY21" fmla="*/ 8644611 h 45311098"/>
                <a:gd name="connsiteX22" fmla="*/ 19415526 w 31683073"/>
                <a:gd name="connsiteY22" fmla="*/ 8104116 h 45311098"/>
                <a:gd name="connsiteX23" fmla="*/ 17427122 w 31683073"/>
                <a:gd name="connsiteY23" fmla="*/ 581699 h 45311098"/>
                <a:gd name="connsiteX24" fmla="*/ 31682800 w 31683073"/>
                <a:gd name="connsiteY24" fmla="*/ 5774913 h 45311098"/>
                <a:gd name="connsiteX25" fmla="*/ 17817648 w 31683073"/>
                <a:gd name="connsiteY25" fmla="*/ 741243 h 45311098"/>
                <a:gd name="connsiteX26" fmla="*/ 17427122 w 31683073"/>
                <a:gd name="connsiteY26" fmla="*/ 581699 h 45311098"/>
                <a:gd name="connsiteX0" fmla="*/ 19415526 w 31457448"/>
                <a:gd name="connsiteY0" fmla="*/ 8104116 h 45311098"/>
                <a:gd name="connsiteX1" fmla="*/ 31457448 w 31457448"/>
                <a:gd name="connsiteY1" fmla="*/ 14403902 h 45311098"/>
                <a:gd name="connsiteX2" fmla="*/ 30764028 w 31457448"/>
                <a:gd name="connsiteY2" fmla="*/ 14914442 h 45311098"/>
                <a:gd name="connsiteX3" fmla="*/ 17286628 w 31457448"/>
                <a:gd name="connsiteY3" fmla="*/ 10273386 h 45311098"/>
                <a:gd name="connsiteX4" fmla="*/ 5030336 w 31457448"/>
                <a:gd name="connsiteY4" fmla="*/ 22991642 h 45311098"/>
                <a:gd name="connsiteX5" fmla="*/ 7447304 w 31457448"/>
                <a:gd name="connsiteY5" fmla="*/ 37464878 h 45311098"/>
                <a:gd name="connsiteX6" fmla="*/ 5963106 w 31457448"/>
                <a:gd name="connsiteY6" fmla="*/ 27146358 h 45311098"/>
                <a:gd name="connsiteX7" fmla="*/ 15546728 w 31457448"/>
                <a:gd name="connsiteY7" fmla="*/ 17188762 h 45311098"/>
                <a:gd name="connsiteX8" fmla="*/ 27238144 w 31457448"/>
                <a:gd name="connsiteY8" fmla="*/ 20126522 h 45311098"/>
                <a:gd name="connsiteX9" fmla="*/ 26554520 w 31457448"/>
                <a:gd name="connsiteY9" fmla="*/ 20646858 h 45311098"/>
                <a:gd name="connsiteX10" fmla="*/ 18695760 w 31457448"/>
                <a:gd name="connsiteY10" fmla="*/ 18089442 h 45311098"/>
                <a:gd name="connsiteX11" fmla="*/ 9619004 w 31457448"/>
                <a:gd name="connsiteY11" fmla="*/ 29242422 h 45311098"/>
                <a:gd name="connsiteX12" fmla="*/ 18710616 w 31457448"/>
                <a:gd name="connsiteY12" fmla="*/ 42120222 h 45311098"/>
                <a:gd name="connsiteX13" fmla="*/ 29910112 w 31457448"/>
                <a:gd name="connsiteY13" fmla="*/ 39086034 h 45311098"/>
                <a:gd name="connsiteX14" fmla="*/ 29713552 w 31457448"/>
                <a:gd name="connsiteY14" fmla="*/ 41596914 h 45311098"/>
                <a:gd name="connsiteX15" fmla="*/ 29425000 w 31457448"/>
                <a:gd name="connsiteY15" fmla="*/ 41787738 h 45311098"/>
                <a:gd name="connsiteX16" fmla="*/ 17427122 w 31457448"/>
                <a:gd name="connsiteY16" fmla="*/ 45311098 h 45311098"/>
                <a:gd name="connsiteX17" fmla="*/ 5429250 w 31457448"/>
                <a:gd name="connsiteY17" fmla="*/ 41787738 h 45311098"/>
                <a:gd name="connsiteX18" fmla="*/ 5168825 w 31457448"/>
                <a:gd name="connsiteY18" fmla="*/ 41615514 h 45311098"/>
                <a:gd name="connsiteX19" fmla="*/ 4771763 w 31457448"/>
                <a:gd name="connsiteY19" fmla="*/ 41160014 h 45311098"/>
                <a:gd name="connsiteX20" fmla="*/ 263074 w 31457448"/>
                <a:gd name="connsiteY20" fmla="*/ 23791742 h 45311098"/>
                <a:gd name="connsiteX21" fmla="*/ 14464848 w 31457448"/>
                <a:gd name="connsiteY21" fmla="*/ 8644611 h 45311098"/>
                <a:gd name="connsiteX22" fmla="*/ 19415526 w 31457448"/>
                <a:gd name="connsiteY22" fmla="*/ 8104116 h 45311098"/>
                <a:gd name="connsiteX23" fmla="*/ 17427122 w 31457448"/>
                <a:gd name="connsiteY23" fmla="*/ 581699 h 45311098"/>
                <a:gd name="connsiteX24" fmla="*/ 17817648 w 31457448"/>
                <a:gd name="connsiteY24" fmla="*/ 741243 h 45311098"/>
                <a:gd name="connsiteX25" fmla="*/ 17427122 w 31457448"/>
                <a:gd name="connsiteY25" fmla="*/ 581699 h 45311098"/>
                <a:gd name="connsiteX0" fmla="*/ 19415526 w 31457448"/>
                <a:gd name="connsiteY0" fmla="*/ 1929 h 37208911"/>
                <a:gd name="connsiteX1" fmla="*/ 31457448 w 31457448"/>
                <a:gd name="connsiteY1" fmla="*/ 6301715 h 37208911"/>
                <a:gd name="connsiteX2" fmla="*/ 30764028 w 31457448"/>
                <a:gd name="connsiteY2" fmla="*/ 6812255 h 37208911"/>
                <a:gd name="connsiteX3" fmla="*/ 17286628 w 31457448"/>
                <a:gd name="connsiteY3" fmla="*/ 2171199 h 37208911"/>
                <a:gd name="connsiteX4" fmla="*/ 5030336 w 31457448"/>
                <a:gd name="connsiteY4" fmla="*/ 14889455 h 37208911"/>
                <a:gd name="connsiteX5" fmla="*/ 7447304 w 31457448"/>
                <a:gd name="connsiteY5" fmla="*/ 29362691 h 37208911"/>
                <a:gd name="connsiteX6" fmla="*/ 5963106 w 31457448"/>
                <a:gd name="connsiteY6" fmla="*/ 19044171 h 37208911"/>
                <a:gd name="connsiteX7" fmla="*/ 15546728 w 31457448"/>
                <a:gd name="connsiteY7" fmla="*/ 9086575 h 37208911"/>
                <a:gd name="connsiteX8" fmla="*/ 27238144 w 31457448"/>
                <a:gd name="connsiteY8" fmla="*/ 12024335 h 37208911"/>
                <a:gd name="connsiteX9" fmla="*/ 26554520 w 31457448"/>
                <a:gd name="connsiteY9" fmla="*/ 12544671 h 37208911"/>
                <a:gd name="connsiteX10" fmla="*/ 18695760 w 31457448"/>
                <a:gd name="connsiteY10" fmla="*/ 9987255 h 37208911"/>
                <a:gd name="connsiteX11" fmla="*/ 9619004 w 31457448"/>
                <a:gd name="connsiteY11" fmla="*/ 21140235 h 37208911"/>
                <a:gd name="connsiteX12" fmla="*/ 18710616 w 31457448"/>
                <a:gd name="connsiteY12" fmla="*/ 34018035 h 37208911"/>
                <a:gd name="connsiteX13" fmla="*/ 29910112 w 31457448"/>
                <a:gd name="connsiteY13" fmla="*/ 30983847 h 37208911"/>
                <a:gd name="connsiteX14" fmla="*/ 29713552 w 31457448"/>
                <a:gd name="connsiteY14" fmla="*/ 33494727 h 37208911"/>
                <a:gd name="connsiteX15" fmla="*/ 29425000 w 31457448"/>
                <a:gd name="connsiteY15" fmla="*/ 33685551 h 37208911"/>
                <a:gd name="connsiteX16" fmla="*/ 17427122 w 31457448"/>
                <a:gd name="connsiteY16" fmla="*/ 37208911 h 37208911"/>
                <a:gd name="connsiteX17" fmla="*/ 5429250 w 31457448"/>
                <a:gd name="connsiteY17" fmla="*/ 33685551 h 37208911"/>
                <a:gd name="connsiteX18" fmla="*/ 5168825 w 31457448"/>
                <a:gd name="connsiteY18" fmla="*/ 33513327 h 37208911"/>
                <a:gd name="connsiteX19" fmla="*/ 4771763 w 31457448"/>
                <a:gd name="connsiteY19" fmla="*/ 33057827 h 37208911"/>
                <a:gd name="connsiteX20" fmla="*/ 263074 w 31457448"/>
                <a:gd name="connsiteY20" fmla="*/ 15689555 h 37208911"/>
                <a:gd name="connsiteX21" fmla="*/ 14464848 w 31457448"/>
                <a:gd name="connsiteY21" fmla="*/ 542424 h 37208911"/>
                <a:gd name="connsiteX22" fmla="*/ 19415526 w 31457448"/>
                <a:gd name="connsiteY22" fmla="*/ 1929 h 3720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457448" h="37208911">
                  <a:moveTo>
                    <a:pt x="19415526" y="1929"/>
                  </a:moveTo>
                  <a:cubicBezTo>
                    <a:pt x="24766808" y="81572"/>
                    <a:pt x="28312216" y="2620700"/>
                    <a:pt x="31457448" y="6301715"/>
                  </a:cubicBezTo>
                  <a:lnTo>
                    <a:pt x="30764028" y="6812255"/>
                  </a:lnTo>
                  <a:cubicBezTo>
                    <a:pt x="29465448" y="5500979"/>
                    <a:pt x="24175900" y="977399"/>
                    <a:pt x="17286628" y="2171199"/>
                  </a:cubicBezTo>
                  <a:cubicBezTo>
                    <a:pt x="10397356" y="3364999"/>
                    <a:pt x="6365424" y="9100237"/>
                    <a:pt x="5030336" y="14889455"/>
                  </a:cubicBezTo>
                  <a:cubicBezTo>
                    <a:pt x="3695250" y="20678671"/>
                    <a:pt x="5598661" y="26547263"/>
                    <a:pt x="7447304" y="29362691"/>
                  </a:cubicBezTo>
                  <a:cubicBezTo>
                    <a:pt x="5662161" y="26177371"/>
                    <a:pt x="5299002" y="22280647"/>
                    <a:pt x="5963106" y="19044171"/>
                  </a:cubicBezTo>
                  <a:cubicBezTo>
                    <a:pt x="6627209" y="15807695"/>
                    <a:pt x="9295784" y="10983623"/>
                    <a:pt x="15546728" y="9086575"/>
                  </a:cubicBezTo>
                  <a:cubicBezTo>
                    <a:pt x="21797672" y="7189527"/>
                    <a:pt x="25719584" y="10468585"/>
                    <a:pt x="27238144" y="12024335"/>
                  </a:cubicBezTo>
                  <a:lnTo>
                    <a:pt x="26554520" y="12544671"/>
                  </a:lnTo>
                  <a:cubicBezTo>
                    <a:pt x="25088580" y="11345427"/>
                    <a:pt x="22537520" y="9811963"/>
                    <a:pt x="18695760" y="9987255"/>
                  </a:cubicBezTo>
                  <a:cubicBezTo>
                    <a:pt x="14854004" y="10162547"/>
                    <a:pt x="10226128" y="13325105"/>
                    <a:pt x="9619004" y="21140235"/>
                  </a:cubicBezTo>
                  <a:cubicBezTo>
                    <a:pt x="9011880" y="28955363"/>
                    <a:pt x="14261968" y="33520435"/>
                    <a:pt x="18710616" y="34018035"/>
                  </a:cubicBezTo>
                  <a:cubicBezTo>
                    <a:pt x="23159268" y="34515635"/>
                    <a:pt x="27179612" y="33485747"/>
                    <a:pt x="29910112" y="30983847"/>
                  </a:cubicBezTo>
                  <a:lnTo>
                    <a:pt x="29713552" y="33494727"/>
                  </a:lnTo>
                  <a:lnTo>
                    <a:pt x="29425000" y="33685551"/>
                  </a:lnTo>
                  <a:cubicBezTo>
                    <a:pt x="25962680" y="35915727"/>
                    <a:pt x="21845214" y="37208911"/>
                    <a:pt x="17427122" y="37208911"/>
                  </a:cubicBezTo>
                  <a:cubicBezTo>
                    <a:pt x="13009032" y="37208911"/>
                    <a:pt x="8891566" y="35915727"/>
                    <a:pt x="5429250" y="33685551"/>
                  </a:cubicBezTo>
                  <a:lnTo>
                    <a:pt x="5168825" y="33513327"/>
                  </a:lnTo>
                  <a:lnTo>
                    <a:pt x="4771763" y="33057827"/>
                  </a:lnTo>
                  <a:cubicBezTo>
                    <a:pt x="51882" y="27487379"/>
                    <a:pt x="-450969" y="21949231"/>
                    <a:pt x="263074" y="15689555"/>
                  </a:cubicBezTo>
                  <a:cubicBezTo>
                    <a:pt x="1000150" y="9227955"/>
                    <a:pt x="6179686" y="2335664"/>
                    <a:pt x="14464848" y="542424"/>
                  </a:cubicBezTo>
                  <a:cubicBezTo>
                    <a:pt x="16277228" y="150152"/>
                    <a:pt x="17917168" y="-20371"/>
                    <a:pt x="19415526" y="1929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0"/>
            </a:p>
          </p:txBody>
        </p:sp>
      </p:grp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00EAE353-48D8-49B8-A3A0-36C3A6E1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02" y="104986"/>
            <a:ext cx="96120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79A899-F5B4-4BC4-9E28-B6DCD2DF80AB}"/>
              </a:ext>
            </a:extLst>
          </p:cNvPr>
          <p:cNvCxnSpPr/>
          <p:nvPr userDrawn="1"/>
        </p:nvCxnSpPr>
        <p:spPr>
          <a:xfrm>
            <a:off x="614855" y="1430549"/>
            <a:ext cx="10738944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171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90937"/>
            <a:ext cx="10515600" cy="45860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D07ED-7865-475B-9E50-CCFD1B46BA5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D00D6-7A64-4A72-8B0A-5F6002CCA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4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84" r:id="rId12"/>
    <p:sldLayoutId id="214748368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eer.cancer.gov/statfacts/html/colorect.html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-914400" y="1600200"/>
            <a:ext cx="12725400" cy="2039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897255" algn="ctr">
              <a:lnSpc>
                <a:spcPts val="5290"/>
              </a:lnSpc>
            </a:pPr>
            <a:r>
              <a:rPr lang="en-US" sz="4900" b="1" spc="-5" dirty="0">
                <a:solidFill>
                  <a:srgbClr val="0A66A5"/>
                </a:solidFill>
                <a:latin typeface="Arial"/>
                <a:cs typeface="Arial"/>
              </a:rPr>
              <a:t>University of </a:t>
            </a:r>
            <a:r>
              <a:rPr lang="en-US" sz="4900" b="1" spc="-5" dirty="0" err="1">
                <a:solidFill>
                  <a:srgbClr val="0A66A5"/>
                </a:solidFill>
                <a:latin typeface="Arial"/>
                <a:cs typeface="Arial"/>
              </a:rPr>
              <a:t>Hawai</a:t>
            </a:r>
            <a:r>
              <a:rPr lang="en-US" sz="4800" dirty="0" err="1"/>
              <a:t>ʻ</a:t>
            </a:r>
            <a:r>
              <a:rPr lang="en-US" sz="4900" b="1" spc="-5" dirty="0" err="1">
                <a:solidFill>
                  <a:srgbClr val="0A66A5"/>
                </a:solidFill>
                <a:latin typeface="Arial"/>
                <a:cs typeface="Arial"/>
              </a:rPr>
              <a:t>i</a:t>
            </a:r>
            <a:r>
              <a:rPr lang="en-US" sz="4900" b="1" spc="-5" dirty="0">
                <a:solidFill>
                  <a:srgbClr val="0A66A5"/>
                </a:solidFill>
                <a:latin typeface="Arial"/>
                <a:cs typeface="Arial"/>
              </a:rPr>
              <a:t> Cancer Center’s </a:t>
            </a:r>
          </a:p>
          <a:p>
            <a:pPr marL="12700" marR="5080" indent="897255" algn="ctr">
              <a:lnSpc>
                <a:spcPts val="5290"/>
              </a:lnSpc>
            </a:pPr>
            <a:r>
              <a:rPr sz="4900" b="1" spc="-5" dirty="0">
                <a:solidFill>
                  <a:srgbClr val="0A66A5"/>
                </a:solidFill>
                <a:latin typeface="Arial"/>
                <a:cs typeface="Arial"/>
              </a:rPr>
              <a:t>Community Outreach </a:t>
            </a:r>
            <a:endParaRPr lang="en-US" sz="4900" b="1" spc="-5" dirty="0">
              <a:solidFill>
                <a:srgbClr val="0A66A5"/>
              </a:solidFill>
              <a:latin typeface="Arial"/>
              <a:cs typeface="Arial"/>
            </a:endParaRPr>
          </a:p>
          <a:p>
            <a:pPr marL="12700" marR="5080" indent="897255" algn="ctr">
              <a:lnSpc>
                <a:spcPts val="5290"/>
              </a:lnSpc>
            </a:pPr>
            <a:r>
              <a:rPr sz="4900" b="1" spc="-5" dirty="0">
                <a:solidFill>
                  <a:srgbClr val="0A66A5"/>
                </a:solidFill>
                <a:latin typeface="Arial"/>
                <a:cs typeface="Arial"/>
              </a:rPr>
              <a:t>and</a:t>
            </a:r>
            <a:r>
              <a:rPr sz="4900" b="1" spc="-25" dirty="0">
                <a:solidFill>
                  <a:srgbClr val="0A66A5"/>
                </a:solidFill>
                <a:latin typeface="Arial"/>
                <a:cs typeface="Arial"/>
              </a:rPr>
              <a:t> </a:t>
            </a:r>
            <a:r>
              <a:rPr sz="4900" b="1" spc="-10" dirty="0">
                <a:solidFill>
                  <a:srgbClr val="0A66A5"/>
                </a:solidFill>
                <a:latin typeface="Arial"/>
                <a:cs typeface="Arial"/>
              </a:rPr>
              <a:t>Engagement</a:t>
            </a:r>
            <a:r>
              <a:rPr lang="en-US" sz="4900" b="1" spc="-10" dirty="0">
                <a:solidFill>
                  <a:srgbClr val="0A66A5"/>
                </a:solidFill>
                <a:latin typeface="Arial"/>
                <a:cs typeface="Arial"/>
              </a:rPr>
              <a:t> Office</a:t>
            </a:r>
            <a:endParaRPr sz="49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0600" y="4876800"/>
            <a:ext cx="4392295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0A66A5"/>
                </a:solidFill>
                <a:latin typeface="Calibri"/>
                <a:cs typeface="Calibri"/>
              </a:rPr>
              <a:t>Kevin </a:t>
            </a:r>
            <a:r>
              <a:rPr sz="1800" b="1" spc="-5" dirty="0">
                <a:solidFill>
                  <a:srgbClr val="0A66A5"/>
                </a:solidFill>
                <a:latin typeface="Calibri"/>
                <a:cs typeface="Calibri"/>
              </a:rPr>
              <a:t>Cassel,</a:t>
            </a:r>
            <a:r>
              <a:rPr sz="1800" b="1" spc="-100" dirty="0">
                <a:solidFill>
                  <a:srgbClr val="0A66A5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A66A5"/>
                </a:solidFill>
                <a:latin typeface="Calibri"/>
                <a:cs typeface="Calibri"/>
              </a:rPr>
              <a:t>DrPH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solidFill>
                  <a:srgbClr val="0A66A5"/>
                </a:solidFill>
                <a:latin typeface="Calibri"/>
                <a:cs typeface="Calibri"/>
              </a:rPr>
              <a:t>Faculty Director</a:t>
            </a:r>
            <a:r>
              <a:rPr lang="en-US" sz="1800" spc="-10" dirty="0">
                <a:solidFill>
                  <a:srgbClr val="0A66A5"/>
                </a:solidFill>
                <a:latin typeface="Calibri"/>
                <a:cs typeface="Calibri"/>
              </a:rPr>
              <a:t>,</a:t>
            </a:r>
          </a:p>
          <a:p>
            <a:pPr marL="12700">
              <a:lnSpc>
                <a:spcPct val="100000"/>
              </a:lnSpc>
            </a:pPr>
            <a:r>
              <a:rPr lang="en-US" spc="-10" dirty="0">
                <a:solidFill>
                  <a:srgbClr val="0A66A5"/>
                </a:solidFill>
                <a:latin typeface="Calibri"/>
                <a:cs typeface="Calibri"/>
              </a:rPr>
              <a:t>Associate Professor</a:t>
            </a:r>
          </a:p>
          <a:p>
            <a:pPr marL="12700">
              <a:lnSpc>
                <a:spcPct val="100000"/>
              </a:lnSpc>
            </a:pPr>
            <a:r>
              <a:rPr lang="en-US" sz="1800" spc="-10" dirty="0">
                <a:solidFill>
                  <a:srgbClr val="0A66A5"/>
                </a:solidFill>
                <a:latin typeface="Calibri"/>
                <a:cs typeface="Calibri"/>
              </a:rPr>
              <a:t>University of </a:t>
            </a:r>
            <a:r>
              <a:rPr lang="en-US" sz="1800" spc="-10" dirty="0" err="1">
                <a:solidFill>
                  <a:srgbClr val="0A66A5"/>
                </a:solidFill>
                <a:latin typeface="Calibri"/>
                <a:cs typeface="Calibri"/>
              </a:rPr>
              <a:t>Hawai</a:t>
            </a:r>
            <a:r>
              <a:rPr lang="en-US" dirty="0" err="1"/>
              <a:t>ʻ</a:t>
            </a:r>
            <a:r>
              <a:rPr lang="en-US" sz="1800" spc="-10" dirty="0" err="1">
                <a:solidFill>
                  <a:srgbClr val="0A66A5"/>
                </a:solidFill>
                <a:latin typeface="Calibri"/>
                <a:cs typeface="Calibri"/>
              </a:rPr>
              <a:t>i</a:t>
            </a:r>
            <a:r>
              <a:rPr lang="en-US" sz="1800" spc="-10" dirty="0">
                <a:solidFill>
                  <a:srgbClr val="0A66A5"/>
                </a:solidFill>
                <a:latin typeface="Calibri"/>
                <a:cs typeface="Calibri"/>
              </a:rPr>
              <a:t> Cancer Center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69A34E-1806-47FA-B550-24DA3ECB14BE}"/>
              </a:ext>
            </a:extLst>
          </p:cNvPr>
          <p:cNvSpPr txBox="1"/>
          <p:nvPr/>
        </p:nvSpPr>
        <p:spPr>
          <a:xfrm>
            <a:off x="6477000" y="4845050"/>
            <a:ext cx="4738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Healthy </a:t>
            </a:r>
            <a:r>
              <a:rPr lang="en-US" dirty="0" err="1"/>
              <a:t>Hawaiʻi</a:t>
            </a:r>
            <a:r>
              <a:rPr lang="en-US" dirty="0"/>
              <a:t> Strategic Planning Summit 2030</a:t>
            </a:r>
          </a:p>
          <a:p>
            <a:r>
              <a:rPr lang="en-US" dirty="0"/>
              <a:t>October 25, 2030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762000"/>
            <a:ext cx="10782300" cy="3352800"/>
          </a:xfrm>
        </p:spPr>
        <p:txBody>
          <a:bodyPr/>
          <a:lstStyle/>
          <a:p>
            <a:r>
              <a:rPr lang="en-US" sz="6600" dirty="0"/>
              <a:t>Screen to Save: </a:t>
            </a:r>
            <a:br>
              <a:rPr lang="en-US" sz="6600" dirty="0"/>
            </a:br>
            <a:r>
              <a:rPr lang="en-US" sz="6600" dirty="0"/>
              <a:t>Colorectal Cancer Basics</a:t>
            </a:r>
          </a:p>
        </p:txBody>
      </p:sp>
    </p:spTree>
    <p:extLst>
      <p:ext uri="{BB962C8B-B14F-4D97-AF65-F5344CB8AC3E}">
        <p14:creationId xmlns:p14="http://schemas.microsoft.com/office/powerpoint/2010/main" val="3387200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AB0835D-B29A-44AB-8F66-198FCA70BC57}"/>
              </a:ext>
            </a:extLst>
          </p:cNvPr>
          <p:cNvSpPr txBox="1">
            <a:spLocks/>
          </p:cNvSpPr>
          <p:nvPr/>
        </p:nvSpPr>
        <p:spPr>
          <a:xfrm>
            <a:off x="644589" y="679444"/>
            <a:ext cx="10887456" cy="423193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rgbClr val="0A66A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dirty="0">
                <a:solidFill>
                  <a:schemeClr val="tx1"/>
                </a:solidFill>
              </a:rPr>
              <a:t>National Outreach Network (NON)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D5B9090-C10F-48BB-A243-5F57A5B18290}"/>
              </a:ext>
            </a:extLst>
          </p:cNvPr>
          <p:cNvSpPr/>
          <p:nvPr/>
        </p:nvSpPr>
        <p:spPr bwMode="auto">
          <a:xfrm>
            <a:off x="1819565" y="1457618"/>
            <a:ext cx="2515856" cy="2208631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/>
              <a:t>Community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E589923-FCB2-4D25-94D2-C45C255F044C}"/>
              </a:ext>
            </a:extLst>
          </p:cNvPr>
          <p:cNvGrpSpPr/>
          <p:nvPr/>
        </p:nvGrpSpPr>
        <p:grpSpPr>
          <a:xfrm>
            <a:off x="4455819" y="2057400"/>
            <a:ext cx="3124200" cy="1143000"/>
            <a:chOff x="-2942040" y="2057400"/>
            <a:chExt cx="9114240" cy="2971800"/>
          </a:xfrm>
        </p:grpSpPr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F2A47AC5-28B1-4CD9-846B-F9CAAFE491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13"/>
            <a:stretch/>
          </p:blipFill>
          <p:spPr bwMode="auto">
            <a:xfrm>
              <a:off x="-2942040" y="2057400"/>
              <a:ext cx="9114240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C8B0F3-A978-49A5-A7C7-9D848C5CAC29}"/>
                </a:ext>
              </a:extLst>
            </p:cNvPr>
            <p:cNvSpPr/>
            <p:nvPr/>
          </p:nvSpPr>
          <p:spPr>
            <a:xfrm>
              <a:off x="-2743200" y="4648200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878F92DE-249F-4478-903C-0BE2F51C318C}"/>
              </a:ext>
            </a:extLst>
          </p:cNvPr>
          <p:cNvSpPr/>
          <p:nvPr/>
        </p:nvSpPr>
        <p:spPr bwMode="auto">
          <a:xfrm>
            <a:off x="7700416" y="1447800"/>
            <a:ext cx="2538856" cy="2209800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100" b="1" dirty="0"/>
              <a:t>Research Enterprise</a:t>
            </a:r>
          </a:p>
          <a:p>
            <a:pPr algn="ctr">
              <a:defRPr/>
            </a:pPr>
            <a:r>
              <a:rPr lang="en-US" sz="1867" dirty="0">
                <a:solidFill>
                  <a:schemeClr val="accent1">
                    <a:lumMod val="75000"/>
                  </a:schemeClr>
                </a:solidFill>
              </a:rPr>
              <a:t>(Cancer Centers)</a:t>
            </a:r>
          </a:p>
        </p:txBody>
      </p:sp>
      <p:sp>
        <p:nvSpPr>
          <p:cNvPr id="10" name="Down Arrow 8">
            <a:extLst>
              <a:ext uri="{FF2B5EF4-FFF2-40B4-BE49-F238E27FC236}">
                <a16:creationId xmlns:a16="http://schemas.microsoft.com/office/drawing/2014/main" id="{D34389DF-A967-4E7A-A156-B67046704E5B}"/>
              </a:ext>
            </a:extLst>
          </p:cNvPr>
          <p:cNvSpPr/>
          <p:nvPr/>
        </p:nvSpPr>
        <p:spPr bwMode="auto">
          <a:xfrm>
            <a:off x="5702491" y="3316005"/>
            <a:ext cx="685800" cy="99060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D54FE8-152B-4F08-9F0C-2E954051A079}"/>
              </a:ext>
            </a:extLst>
          </p:cNvPr>
          <p:cNvSpPr/>
          <p:nvPr/>
        </p:nvSpPr>
        <p:spPr bwMode="auto">
          <a:xfrm>
            <a:off x="1808065" y="4488876"/>
            <a:ext cx="8419707" cy="1524000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548626" indent="-411470" algn="ctr">
              <a:buClr>
                <a:schemeClr val="tx1">
                  <a:shade val="95000"/>
                </a:schemeClr>
              </a:buClr>
              <a:defRPr/>
            </a:pPr>
            <a:r>
              <a:rPr lang="en-US" sz="2100" b="1" dirty="0">
                <a:solidFill>
                  <a:schemeClr val="accent2">
                    <a:lumMod val="75000"/>
                  </a:schemeClr>
                </a:solidFill>
              </a:rPr>
              <a:t>Build and sustain a network</a:t>
            </a:r>
          </a:p>
          <a:p>
            <a:pPr marL="548626" indent="-411470" algn="ctr">
              <a:buClr>
                <a:schemeClr val="tx1">
                  <a:shade val="95000"/>
                </a:schemeClr>
              </a:buClr>
              <a:defRPr/>
            </a:pPr>
            <a:r>
              <a:rPr lang="en-US" sz="2100" b="1" dirty="0">
                <a:solidFill>
                  <a:schemeClr val="accent2">
                    <a:lumMod val="75000"/>
                  </a:schemeClr>
                </a:solidFill>
              </a:rPr>
              <a:t>for education, outreach, and research engagement</a:t>
            </a:r>
          </a:p>
          <a:p>
            <a:pPr marL="548626" indent="-411470" algn="ctr">
              <a:buClr>
                <a:schemeClr val="tx1">
                  <a:shade val="95000"/>
                </a:schemeClr>
              </a:buClr>
              <a:defRPr/>
            </a:pPr>
            <a:r>
              <a:rPr lang="en-US" sz="2100" b="1" dirty="0">
                <a:solidFill>
                  <a:schemeClr val="accent2">
                    <a:lumMod val="75000"/>
                  </a:schemeClr>
                </a:solidFill>
              </a:rPr>
              <a:t>to reduce cancer health disparities </a:t>
            </a:r>
          </a:p>
          <a:p>
            <a:pPr marL="548626" indent="-411470" algn="ctr">
              <a:buClr>
                <a:schemeClr val="tx1">
                  <a:shade val="95000"/>
                </a:schemeClr>
              </a:buClr>
              <a:defRPr/>
            </a:pPr>
            <a:r>
              <a:rPr lang="en-US" sz="2100" b="1" dirty="0">
                <a:solidFill>
                  <a:schemeClr val="accent2">
                    <a:lumMod val="75000"/>
                  </a:schemeClr>
                </a:solidFill>
              </a:rPr>
              <a:t>in  at-risk and underserved communities </a:t>
            </a:r>
          </a:p>
        </p:txBody>
      </p:sp>
    </p:spTree>
    <p:extLst>
      <p:ext uri="{BB962C8B-B14F-4D97-AF65-F5344CB8AC3E}">
        <p14:creationId xmlns:p14="http://schemas.microsoft.com/office/powerpoint/2010/main" val="1135318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93078" y="2153616"/>
            <a:ext cx="4820006" cy="422569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46076" y="2256693"/>
            <a:ext cx="6633307" cy="1960699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 CRC usually begins as a small growth </a:t>
            </a:r>
            <a:r>
              <a:rPr lang="en-US" b="1" dirty="0">
                <a:latin typeface="Arial"/>
                <a:cs typeface="Arial"/>
              </a:rPr>
              <a:t>(polyp)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latin typeface="Arial"/>
                <a:cs typeface="Arial"/>
              </a:rPr>
              <a:t>   </a:t>
            </a:r>
            <a:r>
              <a:rPr lang="en-US" dirty="0">
                <a:latin typeface="Arial"/>
                <a:cs typeface="Arial"/>
              </a:rPr>
              <a:t>in the linings of the </a:t>
            </a:r>
            <a:r>
              <a:rPr lang="en-US" b="1" dirty="0">
                <a:solidFill>
                  <a:srgbClr val="3366FF"/>
                </a:solidFill>
                <a:latin typeface="Arial"/>
                <a:cs typeface="Arial"/>
              </a:rPr>
              <a:t>colon</a:t>
            </a:r>
            <a:r>
              <a:rPr lang="en-US" dirty="0">
                <a:latin typeface="Arial"/>
                <a:cs typeface="Arial"/>
              </a:rPr>
              <a:t> or </a:t>
            </a:r>
            <a:r>
              <a:rPr lang="en-US" b="1" dirty="0">
                <a:solidFill>
                  <a:srgbClr val="3366FF"/>
                </a:solidFill>
                <a:latin typeface="Arial"/>
                <a:cs typeface="Arial"/>
              </a:rPr>
              <a:t>rectum</a:t>
            </a:r>
            <a:r>
              <a:rPr lang="en-US" dirty="0">
                <a:solidFill>
                  <a:srgbClr val="3366FF"/>
                </a:solidFill>
                <a:latin typeface="Arial"/>
                <a:cs typeface="Arial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>
              <a:latin typeface="Arial"/>
              <a:cs typeface="Arial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 Polyps and CRC are often </a:t>
            </a:r>
            <a:r>
              <a:rPr lang="en-US" b="1" dirty="0">
                <a:latin typeface="Arial"/>
                <a:cs typeface="Arial"/>
              </a:rPr>
              <a:t>symptomless</a:t>
            </a:r>
            <a:r>
              <a:rPr lang="en-US" dirty="0">
                <a:latin typeface="Arial"/>
                <a:cs typeface="Arial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latin typeface="Arial"/>
              <a:cs typeface="Arial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 Those who experience symptoms may have: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10772775" cy="1658198"/>
          </a:xfrm>
        </p:spPr>
        <p:txBody>
          <a:bodyPr>
            <a:normAutofit/>
          </a:bodyPr>
          <a:lstStyle/>
          <a:p>
            <a:pPr algn="ctr">
              <a:buClr>
                <a:schemeClr val="tx1"/>
              </a:buClr>
            </a:pPr>
            <a:r>
              <a:rPr lang="en-US" dirty="0">
                <a:latin typeface="+mn-lt"/>
              </a:rPr>
              <a:t>Cancer that begins in the colon or rectum is called </a:t>
            </a:r>
            <a:r>
              <a:rPr lang="en-US" b="1" dirty="0">
                <a:latin typeface="+mn-lt"/>
                <a:cs typeface="Arial"/>
              </a:rPr>
              <a:t>Colorectal Cancer (CRC)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7488" y="4226869"/>
            <a:ext cx="5819366" cy="2480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2762" lvl="1">
              <a:spcBef>
                <a:spcPts val="700"/>
              </a:spcBef>
              <a:buFont typeface="Courier New"/>
              <a:buChar char="o"/>
            </a:pPr>
            <a:r>
              <a:rPr lang="en-US" i="1" dirty="0">
                <a:latin typeface="Cambria"/>
                <a:cs typeface="Cambria"/>
              </a:rPr>
              <a:t> Persistent stomach pain or cramps </a:t>
            </a:r>
          </a:p>
          <a:p>
            <a:pPr marL="512762" lvl="1">
              <a:spcBef>
                <a:spcPts val="700"/>
              </a:spcBef>
              <a:buFont typeface="Courier New"/>
              <a:buChar char="o"/>
            </a:pPr>
            <a:r>
              <a:rPr lang="en-US" i="1" dirty="0">
                <a:latin typeface="Cambria"/>
                <a:cs typeface="Cambria"/>
              </a:rPr>
              <a:t> Blood in the stool</a:t>
            </a:r>
          </a:p>
          <a:p>
            <a:pPr marL="512762" lvl="1">
              <a:spcBef>
                <a:spcPts val="700"/>
              </a:spcBef>
              <a:buFont typeface="Courier New"/>
              <a:buChar char="o"/>
            </a:pPr>
            <a:r>
              <a:rPr lang="en-US" i="1" dirty="0">
                <a:latin typeface="Cambria"/>
                <a:cs typeface="Cambria"/>
              </a:rPr>
              <a:t> Feeling that your bowel does not fully empty</a:t>
            </a:r>
          </a:p>
          <a:p>
            <a:pPr marL="512762" lvl="1">
              <a:spcBef>
                <a:spcPts val="700"/>
              </a:spcBef>
              <a:buFont typeface="Courier New"/>
              <a:buChar char="o"/>
            </a:pPr>
            <a:r>
              <a:rPr lang="en-US" i="1" dirty="0">
                <a:latin typeface="Cambria"/>
                <a:cs typeface="Cambria"/>
              </a:rPr>
              <a:t> Changes in bowel habits or consistency of stool</a:t>
            </a:r>
          </a:p>
          <a:p>
            <a:pPr marL="512762" lvl="1">
              <a:spcBef>
                <a:spcPts val="700"/>
              </a:spcBef>
              <a:buFont typeface="Courier New"/>
              <a:buChar char="o"/>
            </a:pPr>
            <a:r>
              <a:rPr lang="en-US" i="1" dirty="0">
                <a:latin typeface="Cambria"/>
                <a:cs typeface="Cambria"/>
              </a:rPr>
              <a:t> Feelings of weakness or fatigue</a:t>
            </a:r>
          </a:p>
          <a:p>
            <a:pPr marL="512762" lvl="1">
              <a:spcBef>
                <a:spcPts val="700"/>
              </a:spcBef>
              <a:buFont typeface="Courier New"/>
              <a:buChar char="o"/>
            </a:pPr>
            <a:r>
              <a:rPr lang="en-US" i="1" dirty="0">
                <a:latin typeface="Cambria"/>
                <a:cs typeface="Cambria"/>
              </a:rPr>
              <a:t> Unexplained weight loss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971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75859" y="2830928"/>
            <a:ext cx="8783763" cy="1667415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/>
                <a:cs typeface="Avenir Book"/>
              </a:rPr>
              <a:t> Stool samples are collected in proper equipment provided in kit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/>
                <a:cs typeface="Avenir Book"/>
              </a:rPr>
              <a:t> Samples are returned to doctor or laboratory for testing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/>
                <a:cs typeface="Avenir Book"/>
              </a:rPr>
              <a:t> Recommended every year starting at age 50 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/>
                <a:cs typeface="Avenir Book"/>
              </a:rPr>
              <a:t> Difference between the two is how the sample stool is collected. In FOBT,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600" dirty="0">
                <a:latin typeface="Avenir Book"/>
                <a:cs typeface="Avenir Book"/>
              </a:rPr>
              <a:t>   the sample is placed on special cards and in FIT, it is placed on small vial.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b="1" i="1" dirty="0">
              <a:latin typeface="Times New Roman"/>
              <a:cs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4521" y="250220"/>
            <a:ext cx="10783829" cy="1190684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cs typeface="Arial"/>
              </a:rPr>
              <a:t>Home Kits: Screens for blood in stool </a:t>
            </a:r>
            <a:endParaRPr lang="en-US" sz="3100" b="1" dirty="0"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4866" y="1579208"/>
            <a:ext cx="4457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/>
                <a:cs typeface="Arial"/>
              </a:rPr>
              <a:t>FOBT</a:t>
            </a:r>
          </a:p>
          <a:p>
            <a:pPr algn="ctr"/>
            <a:r>
              <a:rPr lang="en-US" sz="2800" b="1" dirty="0">
                <a:latin typeface="Arial"/>
                <a:cs typeface="Arial"/>
              </a:rPr>
              <a:t>Fecal Occult Blood Test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7526" y="1572707"/>
            <a:ext cx="5226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Arial"/>
                <a:cs typeface="Arial"/>
              </a:rPr>
              <a:t>FIT</a:t>
            </a:r>
          </a:p>
          <a:p>
            <a:pPr algn="ctr"/>
            <a:r>
              <a:rPr lang="en-US" sz="2800" b="1" dirty="0">
                <a:latin typeface="Arial"/>
                <a:cs typeface="Arial"/>
              </a:rPr>
              <a:t>Fecal Immunochemical Test</a:t>
            </a:r>
          </a:p>
        </p:txBody>
      </p:sp>
      <p:pic>
        <p:nvPicPr>
          <p:cNvPr id="12" name="Picture 11" descr="HTB1WIkbHpXXXXaqXXXXq6xXFXXX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625" y="4798604"/>
            <a:ext cx="3812918" cy="1872616"/>
          </a:xfrm>
          <a:prstGeom prst="rect">
            <a:avLst/>
          </a:prstGeom>
        </p:spPr>
      </p:pic>
      <p:pic>
        <p:nvPicPr>
          <p:cNvPr id="18" name="Picture 17" descr="medical-diagnostics-laboratory-microscope-testing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b="4633"/>
          <a:stretch/>
        </p:blipFill>
        <p:spPr>
          <a:xfrm>
            <a:off x="4058815" y="4831418"/>
            <a:ext cx="3766272" cy="1818009"/>
          </a:xfrm>
          <a:prstGeom prst="rect">
            <a:avLst/>
          </a:prstGeom>
        </p:spPr>
      </p:pic>
      <p:pic>
        <p:nvPicPr>
          <p:cNvPr id="19" name="Picture 18" descr="image001-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5"/>
          <a:stretch/>
        </p:blipFill>
        <p:spPr>
          <a:xfrm>
            <a:off x="174307" y="4616620"/>
            <a:ext cx="3635500" cy="215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78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106" y="1567287"/>
            <a:ext cx="4663440" cy="72340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latin typeface="Arial"/>
                <a:cs typeface="Arial"/>
              </a:rPr>
              <a:t>Sigmoidoscopy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90687"/>
            <a:ext cx="5187456" cy="2451898"/>
          </a:xfrm>
        </p:spPr>
        <p:txBody>
          <a:bodyPr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/>
              <a:t>Procedure that examines the rectum and the lower (sigmoid) colon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000" dirty="0"/>
              <a:t> A sigmoidoscope is a thin, tube-like instrument with a light and lens. It may also have a tool to remove polyps.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000" dirty="0"/>
              <a:t> Recommended every 5-10 years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82310" y="1502994"/>
            <a:ext cx="4663440" cy="722376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latin typeface="Arial"/>
                <a:cs typeface="Arial"/>
              </a:rPr>
              <a:t>Colonoscopy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47346" y="2378909"/>
            <a:ext cx="4986046" cy="27902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/>
              <a:t>Procedure that examines the rectum and the entire colon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 A </a:t>
            </a:r>
            <a:r>
              <a:rPr lang="en-US" sz="2000" dirty="0" err="1"/>
              <a:t>colonoscope</a:t>
            </a:r>
            <a:r>
              <a:rPr lang="en-US" sz="2000" dirty="0"/>
              <a:t> is a thin, tube-like instrument with a light and lens . It may also have a tool to remove polyps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 Recommended every 10 years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99747"/>
            <a:ext cx="11074853" cy="1405640"/>
          </a:xfrm>
        </p:spPr>
        <p:txBody>
          <a:bodyPr>
            <a:normAutofit/>
          </a:bodyPr>
          <a:lstStyle/>
          <a:p>
            <a:r>
              <a:rPr lang="en-US" b="1" dirty="0"/>
              <a:t>Screening by Medical Professional</a:t>
            </a:r>
          </a:p>
        </p:txBody>
      </p:sp>
      <p:pic>
        <p:nvPicPr>
          <p:cNvPr id="7" name="Picture 6" descr="index.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62" b="1678"/>
          <a:stretch/>
        </p:blipFill>
        <p:spPr>
          <a:xfrm>
            <a:off x="1107975" y="4459699"/>
            <a:ext cx="3545367" cy="2132899"/>
          </a:xfrm>
          <a:prstGeom prst="rect">
            <a:avLst/>
          </a:prstGeom>
        </p:spPr>
      </p:pic>
      <p:pic>
        <p:nvPicPr>
          <p:cNvPr id="8" name="Picture 7" descr="Colonoscopy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2" t="43087" r="492" b="1970"/>
          <a:stretch/>
        </p:blipFill>
        <p:spPr>
          <a:xfrm>
            <a:off x="7177965" y="4479091"/>
            <a:ext cx="3198154" cy="195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74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Iti</a:t>
            </a:r>
            <a:r>
              <a:rPr lang="en-US" dirty="0"/>
              <a:t> </a:t>
            </a:r>
            <a:r>
              <a:rPr lang="en-US" b="1" dirty="0"/>
              <a:t>colon</a:t>
            </a:r>
            <a:r>
              <a:rPr lang="en-US" dirty="0"/>
              <a:t> </a:t>
            </a:r>
            <a:r>
              <a:rPr lang="en-US" dirty="0" err="1"/>
              <a:t>ket</a:t>
            </a:r>
            <a:r>
              <a:rPr lang="en-US" dirty="0"/>
              <a:t> </a:t>
            </a:r>
            <a:r>
              <a:rPr lang="en-US" dirty="0" err="1"/>
              <a:t>dakkel</a:t>
            </a:r>
            <a:r>
              <a:rPr lang="en-US" dirty="0"/>
              <a:t> a </a:t>
            </a:r>
            <a:r>
              <a:rPr lang="en-US" dirty="0" err="1"/>
              <a:t>bagis</a:t>
            </a:r>
            <a:endParaRPr lang="en-US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Agsilpo</a:t>
            </a:r>
            <a:r>
              <a:rPr lang="en-US" dirty="0"/>
              <a:t> </a:t>
            </a:r>
            <a:r>
              <a:rPr lang="en-US" dirty="0" err="1"/>
              <a:t>ti</a:t>
            </a:r>
            <a:r>
              <a:rPr lang="en-US" dirty="0"/>
              <a:t> </a:t>
            </a:r>
            <a:r>
              <a:rPr lang="en-US" b="1" dirty="0" err="1"/>
              <a:t>kerret</a:t>
            </a:r>
            <a:r>
              <a:rPr lang="en-US" dirty="0"/>
              <a:t> ken colon </a:t>
            </a:r>
            <a:r>
              <a:rPr lang="en-US" dirty="0" err="1"/>
              <a:t>idiay</a:t>
            </a:r>
            <a:r>
              <a:rPr lang="en-US" dirty="0"/>
              <a:t> </a:t>
            </a:r>
            <a:r>
              <a:rPr lang="en-US" dirty="0" err="1"/>
              <a:t>ubet</a:t>
            </a:r>
            <a:r>
              <a:rPr lang="en-US" dirty="0"/>
              <a:t> ken </a:t>
            </a:r>
            <a:r>
              <a:rPr lang="en-US" dirty="0" err="1"/>
              <a:t>laonenna</a:t>
            </a:r>
            <a:r>
              <a:rPr lang="en-US" dirty="0"/>
              <a:t> </a:t>
            </a:r>
            <a:r>
              <a:rPr lang="en-US" dirty="0" err="1"/>
              <a:t>ti</a:t>
            </a:r>
            <a:r>
              <a:rPr lang="en-US" dirty="0"/>
              <a:t> </a:t>
            </a:r>
            <a:r>
              <a:rPr lang="en-US" dirty="0" err="1"/>
              <a:t>takki</a:t>
            </a:r>
            <a:r>
              <a:rPr lang="en-US" dirty="0"/>
              <a:t> a </a:t>
            </a:r>
            <a:r>
              <a:rPr lang="en-US" dirty="0" err="1"/>
              <a:t>maikkat</a:t>
            </a:r>
            <a:r>
              <a:rPr lang="en-US" dirty="0"/>
              <a:t> </a:t>
            </a:r>
            <a:r>
              <a:rPr lang="en-US" dirty="0" err="1"/>
              <a:t>ti</a:t>
            </a:r>
            <a:r>
              <a:rPr lang="en-US" dirty="0"/>
              <a:t> </a:t>
            </a:r>
            <a:r>
              <a:rPr lang="en-US" dirty="0" err="1"/>
              <a:t>bagi</a:t>
            </a:r>
            <a:endParaRPr lang="en-US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Iti</a:t>
            </a:r>
            <a:r>
              <a:rPr lang="en-US" dirty="0"/>
              <a:t> </a:t>
            </a:r>
            <a:r>
              <a:rPr lang="en-US" b="1" dirty="0" err="1"/>
              <a:t>Kanser</a:t>
            </a:r>
            <a:r>
              <a:rPr lang="en-US" b="1" dirty="0"/>
              <a:t> </a:t>
            </a:r>
            <a:r>
              <a:rPr lang="en-US" b="1" dirty="0" err="1"/>
              <a:t>ti</a:t>
            </a:r>
            <a:r>
              <a:rPr lang="en-US" b="1" dirty="0"/>
              <a:t> </a:t>
            </a:r>
            <a:r>
              <a:rPr lang="en-US" b="1" dirty="0" err="1"/>
              <a:t>Bagis</a:t>
            </a:r>
            <a:r>
              <a:rPr lang="en-US" dirty="0"/>
              <a:t> </a:t>
            </a:r>
            <a:r>
              <a:rPr lang="en-US" dirty="0" err="1"/>
              <a:t>ket</a:t>
            </a:r>
            <a:r>
              <a:rPr lang="en-US" dirty="0"/>
              <a:t> </a:t>
            </a:r>
            <a:r>
              <a:rPr lang="en-US" dirty="0" err="1"/>
              <a:t>kanser</a:t>
            </a:r>
            <a:r>
              <a:rPr lang="en-US" dirty="0"/>
              <a:t> </a:t>
            </a:r>
            <a:r>
              <a:rPr lang="en-US" dirty="0" err="1"/>
              <a:t>nga</a:t>
            </a:r>
            <a:r>
              <a:rPr lang="en-US" dirty="0"/>
              <a:t> </a:t>
            </a:r>
            <a:r>
              <a:rPr lang="en-US" dirty="0" err="1"/>
              <a:t>agrugi</a:t>
            </a:r>
            <a:r>
              <a:rPr lang="en-US" dirty="0"/>
              <a:t> </a:t>
            </a:r>
            <a:r>
              <a:rPr lang="en-US" dirty="0" err="1"/>
              <a:t>idiay</a:t>
            </a:r>
            <a:r>
              <a:rPr lang="en-US" dirty="0"/>
              <a:t> </a:t>
            </a:r>
            <a:r>
              <a:rPr lang="en-US" dirty="0" err="1"/>
              <a:t>dakkel</a:t>
            </a:r>
            <a:r>
              <a:rPr lang="en-US" dirty="0"/>
              <a:t> a </a:t>
            </a:r>
            <a:r>
              <a:rPr lang="en-US" dirty="0" err="1"/>
              <a:t>bagis</a:t>
            </a:r>
            <a:r>
              <a:rPr lang="en-US" dirty="0"/>
              <a:t> </a:t>
            </a:r>
            <a:r>
              <a:rPr lang="en-US" dirty="0" err="1"/>
              <a:t>wenno</a:t>
            </a:r>
            <a:r>
              <a:rPr lang="en-US" dirty="0"/>
              <a:t> </a:t>
            </a:r>
            <a:r>
              <a:rPr lang="en-US" dirty="0" err="1"/>
              <a:t>kerret</a:t>
            </a:r>
            <a:endParaRPr lang="en-US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Iti</a:t>
            </a:r>
            <a:r>
              <a:rPr lang="en-US" dirty="0"/>
              <a:t> </a:t>
            </a:r>
            <a:r>
              <a:rPr lang="en-US" dirty="0" err="1"/>
              <a:t>kanser</a:t>
            </a:r>
            <a:r>
              <a:rPr lang="en-US" dirty="0"/>
              <a:t> </a:t>
            </a:r>
            <a:r>
              <a:rPr lang="en-US" dirty="0" err="1"/>
              <a:t>ti</a:t>
            </a:r>
            <a:r>
              <a:rPr lang="en-US" dirty="0"/>
              <a:t> </a:t>
            </a:r>
            <a:r>
              <a:rPr lang="en-US" dirty="0" err="1"/>
              <a:t>bagis</a:t>
            </a:r>
            <a:r>
              <a:rPr lang="en-US" dirty="0"/>
              <a:t> </a:t>
            </a:r>
            <a:r>
              <a:rPr lang="en-US" dirty="0" err="1"/>
              <a:t>ket</a:t>
            </a:r>
            <a:r>
              <a:rPr lang="en-US" dirty="0"/>
              <a:t> </a:t>
            </a:r>
            <a:r>
              <a:rPr lang="en-US" dirty="0" err="1"/>
              <a:t>maikadua</a:t>
            </a:r>
            <a:r>
              <a:rPr lang="en-US" dirty="0"/>
              <a:t> a </a:t>
            </a:r>
            <a:r>
              <a:rPr lang="en-US" dirty="0" err="1"/>
              <a:t>gapu</a:t>
            </a:r>
            <a:r>
              <a:rPr lang="en-US" dirty="0"/>
              <a:t> </a:t>
            </a:r>
            <a:r>
              <a:rPr lang="en-US" dirty="0" err="1"/>
              <a:t>ti</a:t>
            </a:r>
            <a:r>
              <a:rPr lang="en-US" dirty="0"/>
              <a:t> </a:t>
            </a:r>
            <a:r>
              <a:rPr lang="en-US" dirty="0" err="1"/>
              <a:t>pakapatayan</a:t>
            </a:r>
            <a:r>
              <a:rPr lang="en-US" dirty="0"/>
              <a:t> a </a:t>
            </a:r>
            <a:r>
              <a:rPr lang="en-US" dirty="0" err="1"/>
              <a:t>kanser</a:t>
            </a:r>
            <a:r>
              <a:rPr lang="en-US" dirty="0"/>
              <a:t> </a:t>
            </a:r>
            <a:r>
              <a:rPr lang="en-US" dirty="0" err="1"/>
              <a:t>ditoy</a:t>
            </a:r>
            <a:r>
              <a:rPr lang="en-US" dirty="0"/>
              <a:t> </a:t>
            </a:r>
            <a:r>
              <a:rPr lang="en-US" dirty="0" err="1"/>
              <a:t>Estados</a:t>
            </a:r>
            <a:r>
              <a:rPr lang="en-US" dirty="0"/>
              <a:t> Unidos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Nasurok</a:t>
            </a:r>
            <a:r>
              <a:rPr lang="en-US" dirty="0"/>
              <a:t> a 150,000 a </a:t>
            </a:r>
            <a:r>
              <a:rPr lang="en-US" dirty="0" err="1"/>
              <a:t>tao</a:t>
            </a:r>
            <a:r>
              <a:rPr lang="en-US" dirty="0"/>
              <a:t> </a:t>
            </a:r>
            <a:r>
              <a:rPr lang="en-US" dirty="0" err="1"/>
              <a:t>iti</a:t>
            </a:r>
            <a:r>
              <a:rPr lang="en-US" dirty="0"/>
              <a:t> </a:t>
            </a:r>
            <a:r>
              <a:rPr lang="en-US" b="1" dirty="0" err="1"/>
              <a:t>madayagnos</a:t>
            </a:r>
            <a:r>
              <a:rPr lang="en-US" dirty="0"/>
              <a:t> </a:t>
            </a:r>
            <a:r>
              <a:rPr lang="en-US" dirty="0" err="1"/>
              <a:t>ti</a:t>
            </a:r>
            <a:r>
              <a:rPr lang="en-US" dirty="0"/>
              <a:t> CRC </a:t>
            </a:r>
            <a:r>
              <a:rPr lang="en-US" dirty="0" err="1"/>
              <a:t>ditoy</a:t>
            </a:r>
            <a:r>
              <a:rPr lang="en-US" dirty="0"/>
              <a:t> </a:t>
            </a:r>
            <a:r>
              <a:rPr lang="en-US" dirty="0" err="1"/>
              <a:t>Estados</a:t>
            </a:r>
            <a:r>
              <a:rPr lang="en-US" dirty="0"/>
              <a:t> Unidos </a:t>
            </a:r>
            <a:r>
              <a:rPr lang="en-US" dirty="0" err="1"/>
              <a:t>maika-tawen</a:t>
            </a:r>
            <a:endParaRPr lang="en-US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err="1"/>
              <a:t>Nasurok</a:t>
            </a:r>
            <a:r>
              <a:rPr lang="en-US" dirty="0"/>
              <a:t> a 50,000 a </a:t>
            </a:r>
            <a:r>
              <a:rPr lang="en-US" dirty="0" err="1"/>
              <a:t>tao</a:t>
            </a:r>
            <a:r>
              <a:rPr lang="en-US" dirty="0"/>
              <a:t> </a:t>
            </a:r>
            <a:r>
              <a:rPr lang="en-US" dirty="0" err="1"/>
              <a:t>iti</a:t>
            </a:r>
            <a:r>
              <a:rPr lang="en-US" dirty="0"/>
              <a:t> </a:t>
            </a:r>
            <a:r>
              <a:rPr lang="en-US" b="1" dirty="0" err="1"/>
              <a:t>matmatay</a:t>
            </a:r>
            <a:r>
              <a:rPr lang="en-US" dirty="0"/>
              <a:t> </a:t>
            </a:r>
            <a:r>
              <a:rPr lang="en-US" dirty="0" err="1"/>
              <a:t>gapu</a:t>
            </a:r>
            <a:r>
              <a:rPr lang="en-US" dirty="0"/>
              <a:t> </a:t>
            </a:r>
            <a:r>
              <a:rPr lang="en-US" dirty="0" err="1"/>
              <a:t>iti</a:t>
            </a:r>
            <a:r>
              <a:rPr lang="en-US" dirty="0"/>
              <a:t> CRC </a:t>
            </a:r>
            <a:r>
              <a:rPr lang="en-US" dirty="0" err="1"/>
              <a:t>ditoy</a:t>
            </a:r>
            <a:r>
              <a:rPr lang="en-US" dirty="0"/>
              <a:t> </a:t>
            </a:r>
            <a:r>
              <a:rPr lang="en-US" dirty="0" err="1"/>
              <a:t>Estados</a:t>
            </a:r>
            <a:r>
              <a:rPr lang="en-US" dirty="0"/>
              <a:t> Unidos </a:t>
            </a:r>
            <a:r>
              <a:rPr lang="en-US" dirty="0" err="1"/>
              <a:t>maika-tawen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0334" y="1998663"/>
            <a:ext cx="4505545" cy="376713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Ania</a:t>
            </a:r>
            <a:r>
              <a:rPr lang="en-US" dirty="0"/>
              <a:t> </a:t>
            </a:r>
            <a:r>
              <a:rPr lang="en-US" dirty="0" err="1"/>
              <a:t>iti</a:t>
            </a:r>
            <a:r>
              <a:rPr lang="en-US" dirty="0"/>
              <a:t> </a:t>
            </a:r>
            <a:r>
              <a:rPr lang="en-US" dirty="0" err="1"/>
              <a:t>Kanser</a:t>
            </a:r>
            <a:r>
              <a:rPr lang="en-US" dirty="0"/>
              <a:t> </a:t>
            </a:r>
            <a:r>
              <a:rPr lang="en-US" dirty="0" err="1"/>
              <a:t>ti</a:t>
            </a:r>
            <a:r>
              <a:rPr lang="en-US" dirty="0"/>
              <a:t> </a:t>
            </a:r>
            <a:r>
              <a:rPr lang="en-US" dirty="0" err="1"/>
              <a:t>Bagis</a:t>
            </a:r>
            <a:r>
              <a:rPr lang="en-US" dirty="0"/>
              <a:t>?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E1090263-FC47-4B4C-97A3-5E1268EF5185}"/>
              </a:ext>
            </a:extLst>
          </p:cNvPr>
          <p:cNvSpPr txBox="1"/>
          <p:nvPr/>
        </p:nvSpPr>
        <p:spPr>
          <a:xfrm>
            <a:off x="520501" y="5946894"/>
            <a:ext cx="519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hlinkClick r:id="rId3"/>
              </a:rPr>
              <a:t>https://seer.cancer.gov/statfacts/html/colorect.html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8177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10772775" cy="147962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  <a:cs typeface="Arial Black"/>
              </a:rPr>
              <a:t>Hawaii Department of Health</a:t>
            </a:r>
            <a:br>
              <a:rPr lang="en-US" dirty="0">
                <a:latin typeface="Arial Black"/>
                <a:cs typeface="Arial Black"/>
              </a:rPr>
            </a:br>
            <a:r>
              <a:rPr lang="en-US" sz="2800" dirty="0">
                <a:latin typeface="Arial"/>
                <a:cs typeface="Arial"/>
              </a:rPr>
              <a:t>Call and find out if you are eligible for free screening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4097" y="2201816"/>
            <a:ext cx="52697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/>
                <a:cs typeface="Times New Roman"/>
              </a:rPr>
              <a:t>Kalihi-Palama Health Center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915 N. King Street Honolulu, HI 96817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Phone: (808) 848-1438</a:t>
            </a:r>
          </a:p>
          <a:p>
            <a:pPr algn="ctr"/>
            <a:endParaRPr lang="en-US" dirty="0">
              <a:latin typeface="Times New Roman"/>
              <a:cs typeface="Times New Roman"/>
            </a:endParaRPr>
          </a:p>
          <a:p>
            <a:pPr algn="ctr"/>
            <a:r>
              <a:rPr lang="en-US" b="1" dirty="0">
                <a:latin typeface="Times New Roman"/>
                <a:cs typeface="Times New Roman"/>
              </a:rPr>
              <a:t>Kalihi-Palama Health Center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89 S. King Street Honolulu, HI 96813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Phone: (808) 792-5560</a:t>
            </a:r>
          </a:p>
          <a:p>
            <a:pPr algn="ctr"/>
            <a:endParaRPr lang="en-US" dirty="0">
              <a:latin typeface="Times New Roman"/>
              <a:cs typeface="Times New Roman"/>
            </a:endParaRPr>
          </a:p>
          <a:p>
            <a:pPr algn="ctr"/>
            <a:r>
              <a:rPr lang="en-US" b="1" dirty="0">
                <a:latin typeface="Times New Roman"/>
                <a:cs typeface="Times New Roman"/>
              </a:rPr>
              <a:t>Kapiolani Medical Center for Women and Children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1907 S. Beretania Street Honolulu, HI 96826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Phone: (808) 983-2016</a:t>
            </a:r>
          </a:p>
          <a:p>
            <a:pPr algn="ctr"/>
            <a:endParaRPr lang="en-US" b="1" dirty="0">
              <a:latin typeface="Times New Roman"/>
              <a:cs typeface="Times New Roman"/>
            </a:endParaRPr>
          </a:p>
          <a:p>
            <a:pPr algn="ctr"/>
            <a:r>
              <a:rPr lang="en-US" b="1" dirty="0">
                <a:latin typeface="Times New Roman"/>
                <a:cs typeface="Times New Roman"/>
              </a:rPr>
              <a:t>Kokua Kalihi Valley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2239 N. School Street Honolulu, HI 96819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Phone: (808) 848-0976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86206" y="2234803"/>
            <a:ext cx="54099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/>
                <a:cs typeface="Times New Roman"/>
              </a:rPr>
              <a:t>The Queen’s Medical Center-Women’s Health Center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1301 Punchbowl Street Honolulu, HI 96813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Phone: (808) 691-7747</a:t>
            </a:r>
          </a:p>
          <a:p>
            <a:pPr algn="ctr"/>
            <a:endParaRPr lang="en-US" b="1" dirty="0">
              <a:latin typeface="Times New Roman"/>
              <a:cs typeface="Times New Roman"/>
            </a:endParaRPr>
          </a:p>
          <a:p>
            <a:pPr algn="ctr"/>
            <a:r>
              <a:rPr lang="en-US" b="1" dirty="0">
                <a:latin typeface="Times New Roman"/>
                <a:cs typeface="Times New Roman"/>
              </a:rPr>
              <a:t>Waimanalo Health Center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41-1347 Kalanianaole Hwy. Waimanalo, HI 96795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Phone: (808) 259-7948</a:t>
            </a:r>
          </a:p>
          <a:p>
            <a:pPr algn="ctr"/>
            <a:endParaRPr lang="en-US" dirty="0">
              <a:latin typeface="Times New Roman"/>
              <a:cs typeface="Times New Roman"/>
            </a:endParaRPr>
          </a:p>
          <a:p>
            <a:pPr algn="ctr"/>
            <a:r>
              <a:rPr lang="en-US" b="1" dirty="0">
                <a:latin typeface="Times New Roman"/>
                <a:cs typeface="Times New Roman"/>
              </a:rPr>
              <a:t>Waianae Coast Comprehensive Health Center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86-260 Farrington Hwy. Waianae, HI 96792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Phone: (808) 697-3594</a:t>
            </a:r>
          </a:p>
          <a:p>
            <a:pPr algn="ctr"/>
            <a:endParaRPr lang="en-US" b="1" dirty="0">
              <a:latin typeface="Times New Roman"/>
              <a:cs typeface="Times New Roman"/>
            </a:endParaRPr>
          </a:p>
          <a:p>
            <a:pPr algn="ctr"/>
            <a:r>
              <a:rPr lang="en-US" b="1" dirty="0">
                <a:latin typeface="Times New Roman"/>
                <a:cs typeface="Times New Roman"/>
              </a:rPr>
              <a:t>Waipahu Family Health Center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94-428 Mokuola Street Waipahu, HI 96797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Phone: (808) 697-3882</a:t>
            </a:r>
          </a:p>
        </p:txBody>
      </p:sp>
    </p:spTree>
    <p:extLst>
      <p:ext uri="{BB962C8B-B14F-4D97-AF65-F5344CB8AC3E}">
        <p14:creationId xmlns:p14="http://schemas.microsoft.com/office/powerpoint/2010/main" val="2894033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58A1173-C8EC-4C4C-9ECD-6CA519C01897}"/>
              </a:ext>
            </a:extLst>
          </p:cNvPr>
          <p:cNvSpPr txBox="1">
            <a:spLocks/>
          </p:cNvSpPr>
          <p:nvPr/>
        </p:nvSpPr>
        <p:spPr>
          <a:xfrm>
            <a:off x="884050" y="609600"/>
            <a:ext cx="10887456" cy="423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Screen to Save Data Collection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963949-174D-42CE-8C0C-A18A8892D29C}"/>
              </a:ext>
            </a:extLst>
          </p:cNvPr>
          <p:cNvSpPr txBox="1">
            <a:spLocks/>
          </p:cNvSpPr>
          <p:nvPr/>
        </p:nvSpPr>
        <p:spPr>
          <a:xfrm>
            <a:off x="457200" y="1524000"/>
            <a:ext cx="11587356" cy="5249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133" dirty="0">
                <a:solidFill>
                  <a:schemeClr val="tx1"/>
                </a:solidFill>
              </a:rPr>
              <a:t>CHEs will collect and enter data whenever they use one of the primary outreach strategies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sz="2133" b="1" dirty="0">
                <a:solidFill>
                  <a:schemeClr val="tx1"/>
                </a:solidFill>
              </a:rPr>
              <a:t>Pre-test:</a:t>
            </a:r>
            <a:r>
              <a:rPr lang="en-US" sz="2133" dirty="0">
                <a:solidFill>
                  <a:schemeClr val="tx1"/>
                </a:solidFill>
              </a:rPr>
              <a:t> 14 items assessing knowledge of CRC, risk factors, and screening options and recommendations + 4 items to determine intentions to speak with a healthcare provider, get screened, and talk with family/friends about CRC; completed immediately after outreach activity</a:t>
            </a:r>
          </a:p>
          <a:p>
            <a:pPr algn="l"/>
            <a:endParaRPr lang="en-US" sz="2133" dirty="0">
              <a:solidFill>
                <a:schemeClr val="tx1"/>
              </a:solidFill>
            </a:endParaRPr>
          </a:p>
          <a:p>
            <a:pPr algn="l"/>
            <a:r>
              <a:rPr lang="en-US" sz="2133" b="1" dirty="0">
                <a:solidFill>
                  <a:schemeClr val="tx1"/>
                </a:solidFill>
              </a:rPr>
              <a:t>Post-test:</a:t>
            </a:r>
            <a:r>
              <a:rPr lang="en-US" sz="2133" dirty="0">
                <a:solidFill>
                  <a:schemeClr val="tx1"/>
                </a:solidFill>
              </a:rPr>
              <a:t> knowledge assessment + 4 items to determine intentions to speak with a healthcare provider, get screened, and talk with family/friends about CRC; completed immediately after outreach activity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sz="2133" b="1" dirty="0">
                <a:solidFill>
                  <a:schemeClr val="tx1"/>
                </a:solidFill>
              </a:rPr>
              <a:t>Follow-up survey </a:t>
            </a:r>
          </a:p>
          <a:p>
            <a:pPr lvl="1"/>
            <a:r>
              <a:rPr lang="en-US" sz="2133" dirty="0"/>
              <a:t>Conducted by phone 3 months after outreach</a:t>
            </a:r>
          </a:p>
          <a:p>
            <a:pPr lvl="1"/>
            <a:r>
              <a:rPr lang="en-US" sz="2133" dirty="0"/>
              <a:t>4 items to determine screening behavior and information sharing since receiving outreach</a:t>
            </a:r>
          </a:p>
          <a:p>
            <a:pPr lvl="1"/>
            <a:endParaRPr lang="en-US" sz="1200" dirty="0"/>
          </a:p>
          <a:p>
            <a:pPr algn="l"/>
            <a:r>
              <a:rPr lang="en-US" sz="2133" dirty="0">
                <a:solidFill>
                  <a:schemeClr val="tx1"/>
                </a:solidFill>
              </a:rPr>
              <a:t>CHEs will assign unique identifiers to track changes in knowledge, intentions, and actions</a:t>
            </a:r>
          </a:p>
          <a:p>
            <a:pPr algn="l"/>
            <a:r>
              <a:rPr lang="en-US" sz="2133" dirty="0">
                <a:solidFill>
                  <a:schemeClr val="tx1"/>
                </a:solidFill>
              </a:rPr>
              <a:t>Data integrated with the national data set</a:t>
            </a:r>
          </a:p>
        </p:txBody>
      </p:sp>
    </p:spTree>
    <p:extLst>
      <p:ext uri="{BB962C8B-B14F-4D97-AF65-F5344CB8AC3E}">
        <p14:creationId xmlns:p14="http://schemas.microsoft.com/office/powerpoint/2010/main" val="869264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6E688E-F56D-49A4-BB9C-2712B61DF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152400"/>
            <a:ext cx="9947378" cy="1634749"/>
          </a:xfrm>
        </p:spPr>
        <p:txBody>
          <a:bodyPr>
            <a:normAutofit/>
          </a:bodyPr>
          <a:lstStyle/>
          <a:p>
            <a:r>
              <a:rPr lang="en-US" b="1" dirty="0"/>
              <a:t>Outcomes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5F9B045-9716-4C78-AF11-47EDEF0305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247424"/>
              </p:ext>
            </p:extLst>
          </p:nvPr>
        </p:nvGraphicFramePr>
        <p:xfrm>
          <a:off x="870851" y="1981200"/>
          <a:ext cx="10450298" cy="4206050"/>
        </p:xfrm>
        <a:graphic>
          <a:graphicData uri="http://schemas.openxmlformats.org/drawingml/2006/table">
            <a:tbl>
              <a:tblPr firstRow="1" firstCol="1" bandRow="1"/>
              <a:tblGrid>
                <a:gridCol w="6816216">
                  <a:extLst>
                    <a:ext uri="{9D8B030D-6E8A-4147-A177-3AD203B41FA5}">
                      <a16:colId xmlns:a16="http://schemas.microsoft.com/office/drawing/2014/main" val="2784551239"/>
                    </a:ext>
                  </a:extLst>
                </a:gridCol>
                <a:gridCol w="3634082">
                  <a:extLst>
                    <a:ext uri="{9D8B030D-6E8A-4147-A177-3AD203B41FA5}">
                      <a16:colId xmlns:a16="http://schemas.microsoft.com/office/drawing/2014/main" val="205995029"/>
                    </a:ext>
                  </a:extLst>
                </a:gridCol>
              </a:tblGrid>
              <a:tr h="231779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 Educational Sessions by Topic, Demographic Characteristics 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to 2023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8063848"/>
                  </a:ext>
                </a:extLst>
              </a:tr>
              <a:tr h="289473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Screen to Save Educational Sessions = 36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4272313"/>
                  </a:ext>
                </a:extLst>
              </a:tr>
              <a:tr h="2492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Ethnicity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Attended (n)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5533313"/>
                  </a:ext>
                </a:extLst>
              </a:tr>
              <a:tr h="2798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Asian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2546519"/>
                  </a:ext>
                </a:extLst>
              </a:tr>
              <a:tr h="2798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NH/PI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334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0602972"/>
                  </a:ext>
                </a:extLst>
              </a:tr>
              <a:tr h="27988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White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7065198"/>
                  </a:ext>
                </a:extLst>
              </a:tr>
              <a:tr h="2894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Filipino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149008"/>
                  </a:ext>
                </a:extLst>
              </a:tr>
              <a:tr h="2894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Attendance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1034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328395"/>
                  </a:ext>
                </a:extLst>
              </a:tr>
              <a:tr h="2894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 / Posttests Completed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80328"/>
                  </a:ext>
                </a:extLst>
              </a:tr>
              <a:tr h="2894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871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2922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6E688E-F56D-49A4-BB9C-2712B61DF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-31750"/>
            <a:ext cx="9947378" cy="1634749"/>
          </a:xfrm>
        </p:spPr>
        <p:txBody>
          <a:bodyPr>
            <a:normAutofit/>
          </a:bodyPr>
          <a:lstStyle/>
          <a:p>
            <a:r>
              <a:rPr lang="en-US" b="1" dirty="0"/>
              <a:t>Outcomes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BBEC9FB-934C-4514-AA46-1CADC6B26E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175608"/>
              </p:ext>
            </p:extLst>
          </p:nvPr>
        </p:nvGraphicFramePr>
        <p:xfrm>
          <a:off x="606450" y="1696145"/>
          <a:ext cx="11180268" cy="49347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76422">
                  <a:extLst>
                    <a:ext uri="{9D8B030D-6E8A-4147-A177-3AD203B41FA5}">
                      <a16:colId xmlns:a16="http://schemas.microsoft.com/office/drawing/2014/main" val="4052937158"/>
                    </a:ext>
                  </a:extLst>
                </a:gridCol>
                <a:gridCol w="1574136">
                  <a:extLst>
                    <a:ext uri="{9D8B030D-6E8A-4147-A177-3AD203B41FA5}">
                      <a16:colId xmlns:a16="http://schemas.microsoft.com/office/drawing/2014/main" val="1754077708"/>
                    </a:ext>
                  </a:extLst>
                </a:gridCol>
                <a:gridCol w="1664855">
                  <a:extLst>
                    <a:ext uri="{9D8B030D-6E8A-4147-A177-3AD203B41FA5}">
                      <a16:colId xmlns:a16="http://schemas.microsoft.com/office/drawing/2014/main" val="2542631129"/>
                    </a:ext>
                  </a:extLst>
                </a:gridCol>
                <a:gridCol w="1664855">
                  <a:extLst>
                    <a:ext uri="{9D8B030D-6E8A-4147-A177-3AD203B41FA5}">
                      <a16:colId xmlns:a16="http://schemas.microsoft.com/office/drawing/2014/main" val="1852937348"/>
                    </a:ext>
                  </a:extLst>
                </a:gridCol>
              </a:tblGrid>
              <a:tr h="10610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S2S CRC Pre/Posttest N= 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828025"/>
                  </a:ext>
                </a:extLst>
              </a:tr>
              <a:tr h="1083328">
                <a:tc>
                  <a:txBody>
                    <a:bodyPr/>
                    <a:lstStyle/>
                    <a:p>
                      <a:r>
                        <a:rPr lang="en-US" sz="3200" dirty="0"/>
                        <a:t>Behavioral Change Questions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Pre-Education</a:t>
                      </a:r>
                    </a:p>
                    <a:p>
                      <a:pPr algn="ctr"/>
                      <a:r>
                        <a:rPr lang="en-US" sz="2000" dirty="0"/>
                        <a:t>% Likely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Post-Education</a:t>
                      </a:r>
                    </a:p>
                    <a:p>
                      <a:pPr algn="ctr"/>
                      <a:r>
                        <a:rPr lang="en-US" sz="2000" dirty="0"/>
                        <a:t>% Likely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Sig.*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1543"/>
                  </a:ext>
                </a:extLst>
              </a:tr>
              <a:tr h="755047">
                <a:tc>
                  <a:txBody>
                    <a:bodyPr/>
                    <a:lstStyle/>
                    <a:p>
                      <a:r>
                        <a:rPr lang="en-US" sz="2000" dirty="0"/>
                        <a:t>I am likely to talk to a healthcare provider about CRC screening.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840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&lt;.001</a:t>
                      </a:r>
                    </a:p>
                    <a:p>
                      <a:pPr marL="0" marR="0" lvl="0" indent="0" algn="ctr" defTabSz="3840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923116"/>
                  </a:ext>
                </a:extLst>
              </a:tr>
              <a:tr h="426765">
                <a:tc>
                  <a:txBody>
                    <a:bodyPr/>
                    <a:lstStyle/>
                    <a:p>
                      <a:r>
                        <a:rPr lang="en-US" sz="2000" dirty="0"/>
                        <a:t>I am likely to get screened for CRC.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840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193086"/>
                  </a:ext>
                </a:extLst>
              </a:tr>
              <a:tr h="755047">
                <a:tc>
                  <a:txBody>
                    <a:bodyPr/>
                    <a:lstStyle/>
                    <a:p>
                      <a:r>
                        <a:rPr lang="en-US" sz="2000" dirty="0"/>
                        <a:t>I am likely to talk about CRC with family members or friends.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840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&lt;.001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6783918"/>
                  </a:ext>
                </a:extLst>
              </a:tr>
              <a:tr h="426765">
                <a:tc>
                  <a:txBody>
                    <a:bodyPr/>
                    <a:lstStyle/>
                    <a:p>
                      <a:r>
                        <a:rPr lang="en-US" sz="2000" dirty="0"/>
                        <a:t>I am likely to eat healthier.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840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.006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3050051"/>
                  </a:ext>
                </a:extLst>
              </a:tr>
              <a:tr h="426765">
                <a:tc>
                  <a:txBody>
                    <a:bodyPr/>
                    <a:lstStyle/>
                    <a:p>
                      <a:r>
                        <a:rPr lang="en-US" sz="2000" dirty="0"/>
                        <a:t>I am likely to increase my physical activity.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3840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.022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7895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4534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5D00D6-7A64-4A72-8B0A-5F6002CCA3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A66A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A66A5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E5B41367-93F3-C342-ABCE-EBF071FA5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61925"/>
            <a:ext cx="10056845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A66A5"/>
                </a:solidFill>
              </a:rPr>
              <a:t>Community Outreach and Engagement Office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27957" y="1723798"/>
            <a:ext cx="950988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Purpose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A66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Coalesce UHCC’s Community Research Collaborations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 and Evaluate the Impact of Activities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Identify and Address Disparities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Provide Venues for Community Inclusion in Cancer Research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 Community Partnerships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A66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A66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A66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A66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221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5933AF-3D2B-44B9-9493-94BFE44DBCB9}"/>
              </a:ext>
            </a:extLst>
          </p:cNvPr>
          <p:cNvSpPr txBox="1">
            <a:spLocks/>
          </p:cNvSpPr>
          <p:nvPr/>
        </p:nvSpPr>
        <p:spPr>
          <a:xfrm>
            <a:off x="1676400" y="533400"/>
            <a:ext cx="11404120" cy="163474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Hawaii Primary Care Clinic Monitoring Data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131D977-F00C-42FE-B40F-A0A28ECE27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965377"/>
              </p:ext>
            </p:extLst>
          </p:nvPr>
        </p:nvGraphicFramePr>
        <p:xfrm>
          <a:off x="1066800" y="1981200"/>
          <a:ext cx="10849349" cy="4284069"/>
        </p:xfrm>
        <a:graphic>
          <a:graphicData uri="http://schemas.openxmlformats.org/drawingml/2006/table">
            <a:tbl>
              <a:tblPr/>
              <a:tblGrid>
                <a:gridCol w="1957103">
                  <a:extLst>
                    <a:ext uri="{9D8B030D-6E8A-4147-A177-3AD203B41FA5}">
                      <a16:colId xmlns:a16="http://schemas.microsoft.com/office/drawing/2014/main" val="589246458"/>
                    </a:ext>
                  </a:extLst>
                </a:gridCol>
                <a:gridCol w="736557">
                  <a:extLst>
                    <a:ext uri="{9D8B030D-6E8A-4147-A177-3AD203B41FA5}">
                      <a16:colId xmlns:a16="http://schemas.microsoft.com/office/drawing/2014/main" val="1660751957"/>
                    </a:ext>
                  </a:extLst>
                </a:gridCol>
                <a:gridCol w="522286">
                  <a:extLst>
                    <a:ext uri="{9D8B030D-6E8A-4147-A177-3AD203B41FA5}">
                      <a16:colId xmlns:a16="http://schemas.microsoft.com/office/drawing/2014/main" val="1563382242"/>
                    </a:ext>
                  </a:extLst>
                </a:gridCol>
                <a:gridCol w="723165">
                  <a:extLst>
                    <a:ext uri="{9D8B030D-6E8A-4147-A177-3AD203B41FA5}">
                      <a16:colId xmlns:a16="http://schemas.microsoft.com/office/drawing/2014/main" val="3716851116"/>
                    </a:ext>
                  </a:extLst>
                </a:gridCol>
                <a:gridCol w="542373">
                  <a:extLst>
                    <a:ext uri="{9D8B030D-6E8A-4147-A177-3AD203B41FA5}">
                      <a16:colId xmlns:a16="http://schemas.microsoft.com/office/drawing/2014/main" val="704927747"/>
                    </a:ext>
                  </a:extLst>
                </a:gridCol>
                <a:gridCol w="729861">
                  <a:extLst>
                    <a:ext uri="{9D8B030D-6E8A-4147-A177-3AD203B41FA5}">
                      <a16:colId xmlns:a16="http://schemas.microsoft.com/office/drawing/2014/main" val="3237422849"/>
                    </a:ext>
                  </a:extLst>
                </a:gridCol>
                <a:gridCol w="528981">
                  <a:extLst>
                    <a:ext uri="{9D8B030D-6E8A-4147-A177-3AD203B41FA5}">
                      <a16:colId xmlns:a16="http://schemas.microsoft.com/office/drawing/2014/main" val="2930168589"/>
                    </a:ext>
                  </a:extLst>
                </a:gridCol>
                <a:gridCol w="716469">
                  <a:extLst>
                    <a:ext uri="{9D8B030D-6E8A-4147-A177-3AD203B41FA5}">
                      <a16:colId xmlns:a16="http://schemas.microsoft.com/office/drawing/2014/main" val="1706893184"/>
                    </a:ext>
                  </a:extLst>
                </a:gridCol>
                <a:gridCol w="535677">
                  <a:extLst>
                    <a:ext uri="{9D8B030D-6E8A-4147-A177-3AD203B41FA5}">
                      <a16:colId xmlns:a16="http://schemas.microsoft.com/office/drawing/2014/main" val="1287621081"/>
                    </a:ext>
                  </a:extLst>
                </a:gridCol>
                <a:gridCol w="743252">
                  <a:extLst>
                    <a:ext uri="{9D8B030D-6E8A-4147-A177-3AD203B41FA5}">
                      <a16:colId xmlns:a16="http://schemas.microsoft.com/office/drawing/2014/main" val="1586535907"/>
                    </a:ext>
                  </a:extLst>
                </a:gridCol>
                <a:gridCol w="535677">
                  <a:extLst>
                    <a:ext uri="{9D8B030D-6E8A-4147-A177-3AD203B41FA5}">
                      <a16:colId xmlns:a16="http://schemas.microsoft.com/office/drawing/2014/main" val="460081612"/>
                    </a:ext>
                  </a:extLst>
                </a:gridCol>
                <a:gridCol w="736557">
                  <a:extLst>
                    <a:ext uri="{9D8B030D-6E8A-4147-A177-3AD203B41FA5}">
                      <a16:colId xmlns:a16="http://schemas.microsoft.com/office/drawing/2014/main" val="4271427523"/>
                    </a:ext>
                  </a:extLst>
                </a:gridCol>
                <a:gridCol w="555765">
                  <a:extLst>
                    <a:ext uri="{9D8B030D-6E8A-4147-A177-3AD203B41FA5}">
                      <a16:colId xmlns:a16="http://schemas.microsoft.com/office/drawing/2014/main" val="839608730"/>
                    </a:ext>
                  </a:extLst>
                </a:gridCol>
                <a:gridCol w="709773">
                  <a:extLst>
                    <a:ext uri="{9D8B030D-6E8A-4147-A177-3AD203B41FA5}">
                      <a16:colId xmlns:a16="http://schemas.microsoft.com/office/drawing/2014/main" val="3015580155"/>
                    </a:ext>
                  </a:extLst>
                </a:gridCol>
                <a:gridCol w="575853">
                  <a:extLst>
                    <a:ext uri="{9D8B030D-6E8A-4147-A177-3AD203B41FA5}">
                      <a16:colId xmlns:a16="http://schemas.microsoft.com/office/drawing/2014/main" val="2204347008"/>
                    </a:ext>
                  </a:extLst>
                </a:gridCol>
              </a:tblGrid>
              <a:tr h="15121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Health Center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A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834804"/>
                  </a:ext>
                </a:extLst>
              </a:tr>
              <a:tr h="132403">
                <a:tc>
                  <a:txBody>
                    <a:bodyPr/>
                    <a:lstStyle/>
                    <a:p>
                      <a:pPr algn="l" fontAlgn="b"/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607281"/>
                  </a:ext>
                </a:extLst>
              </a:tr>
              <a:tr h="7910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FQHC STATE TOTALS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787643"/>
                  </a:ext>
                </a:extLst>
              </a:tr>
              <a:tr h="87048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705526"/>
                  </a:ext>
                </a:extLst>
              </a:tr>
              <a:tr h="8989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Colorectal Cancer 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11403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37.83%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12178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39.06%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13402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42.31%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12616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39.76%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13678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40.74%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12,244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37.21%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790558"/>
                  </a:ext>
                </a:extLst>
              </a:tr>
              <a:tr h="87048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725080"/>
                  </a:ext>
                </a:extLst>
              </a:tr>
              <a:tr h="8704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Kalihi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Palama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Health Center</a:t>
                      </a: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348" marR="3348" marT="33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8581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045909"/>
                  </a:ext>
                </a:extLst>
              </a:tr>
              <a:tr h="83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Colorectal Cancer </a:t>
                      </a: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2,400</a:t>
                      </a: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63.01%</a:t>
                      </a: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2,824</a:t>
                      </a: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67.38%</a:t>
                      </a: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2,710</a:t>
                      </a:r>
                    </a:p>
                  </a:txBody>
                  <a:tcPr marL="3348" marR="3348" marT="33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64.05%</a:t>
                      </a: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3,026</a:t>
                      </a: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70.18%</a:t>
                      </a: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2,849</a:t>
                      </a: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66.39%</a:t>
                      </a: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3,097</a:t>
                      </a: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63.39%</a:t>
                      </a: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1,720</a:t>
                      </a: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40.90%</a:t>
                      </a: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A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507711"/>
                  </a:ext>
                </a:extLst>
              </a:tr>
              <a:tr h="142356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139057"/>
                  </a:ext>
                </a:extLst>
              </a:tr>
              <a:tr h="83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Kokua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Kalihi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Valley Comprehensive Family Services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286072"/>
                  </a:ext>
                </a:extLst>
              </a:tr>
              <a:tr h="8370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965182"/>
                  </a:ext>
                </a:extLst>
              </a:tr>
              <a:tr h="83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Colorectal Cancer 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55.05%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42.93%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46.50%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42.99%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30.92%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40.24%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41.61%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570792"/>
                  </a:ext>
                </a:extLst>
              </a:tr>
              <a:tr h="153821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988445"/>
                  </a:ext>
                </a:extLst>
              </a:tr>
              <a:tr h="83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Waianae District Comp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Hlth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&amp; Hospital Board 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593763"/>
                  </a:ext>
                </a:extLst>
              </a:tr>
              <a:tr h="8370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426608"/>
                  </a:ext>
                </a:extLst>
              </a:tr>
              <a:tr h="12379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Colorectal Cancer 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1,429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26.82%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1,422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25.37%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1,804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31.06%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2,042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33.31%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1,634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29.70%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1,968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36.29%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2,239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37.35%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590578"/>
                  </a:ext>
                </a:extLst>
              </a:tr>
              <a:tr h="137507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348" marR="3348" marT="334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385603"/>
                  </a:ext>
                </a:extLst>
              </a:tr>
              <a:tr h="8431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Waikiki Health 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861507"/>
                  </a:ext>
                </a:extLst>
              </a:tr>
              <a:tr h="8370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438690"/>
                  </a:ext>
                </a:extLst>
              </a:tr>
              <a:tr h="83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Colorectal Cancer 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1,072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38.22%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1,035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41.10%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1,023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35.25%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1,114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38.33%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1,051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34.98%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1,080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34.24%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1,109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33.63%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BC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646821"/>
                  </a:ext>
                </a:extLst>
              </a:tr>
              <a:tr h="56418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923395"/>
                  </a:ext>
                </a:extLst>
              </a:tr>
              <a:tr h="83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Waimanalo Health Center 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0570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151878"/>
                  </a:ext>
                </a:extLst>
              </a:tr>
              <a:tr h="83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Colorectal Cancer 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44.32%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50.34%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49.11%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54.39%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48.14%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52.12%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53.35%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7320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7301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41702" y="521546"/>
            <a:ext cx="9612097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5" dirty="0"/>
              <a:t>Projects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13218" y="1749496"/>
            <a:ext cx="731520" cy="5213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Sk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0A66A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31134" y="1732474"/>
            <a:ext cx="870585" cy="611505"/>
          </a:xfrm>
          <a:custGeom>
            <a:avLst/>
            <a:gdLst/>
            <a:ahLst/>
            <a:cxnLst/>
            <a:rect l="l" t="t" r="r" b="b"/>
            <a:pathLst>
              <a:path w="870585" h="611505">
                <a:moveTo>
                  <a:pt x="473240" y="455693"/>
                </a:moveTo>
                <a:lnTo>
                  <a:pt x="311685" y="455693"/>
                </a:lnTo>
                <a:lnTo>
                  <a:pt x="793809" y="0"/>
                </a:lnTo>
                <a:lnTo>
                  <a:pt x="870083" y="79079"/>
                </a:lnTo>
                <a:lnTo>
                  <a:pt x="473240" y="455693"/>
                </a:lnTo>
                <a:close/>
              </a:path>
              <a:path w="870585" h="611505">
                <a:moveTo>
                  <a:pt x="307928" y="611055"/>
                </a:moveTo>
                <a:lnTo>
                  <a:pt x="0" y="294690"/>
                </a:lnTo>
                <a:lnTo>
                  <a:pt x="80049" y="218426"/>
                </a:lnTo>
                <a:lnTo>
                  <a:pt x="311685" y="455693"/>
                </a:lnTo>
                <a:lnTo>
                  <a:pt x="473240" y="455693"/>
                </a:lnTo>
                <a:lnTo>
                  <a:pt x="388900" y="535733"/>
                </a:lnTo>
                <a:lnTo>
                  <a:pt x="307928" y="611055"/>
                </a:lnTo>
                <a:close/>
              </a:path>
            </a:pathLst>
          </a:custGeom>
          <a:solidFill>
            <a:srgbClr val="0A66A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A66A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75219" y="1802833"/>
            <a:ext cx="662940" cy="5213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18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0A66A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27687" y="5956839"/>
            <a:ext cx="185737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Period: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2023 -</a:t>
            </a:r>
            <a:r>
              <a:rPr kumimoji="0" sz="1800" b="1" i="0" u="none" strike="noStrike" kern="1200" cap="none" spc="-125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2025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A66A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27687" y="1516699"/>
            <a:ext cx="6528787" cy="40626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Objectives: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A66A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spread skin cancer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awareness to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public in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Hawaii through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community venues.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Fact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sheets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sunscreen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samples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 to 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distributed to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those who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stopped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by the exhibits in hopes of  educating the community on the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importance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sun</a:t>
            </a:r>
            <a:r>
              <a:rPr kumimoji="0" sz="1800" b="0" i="0" u="none" strike="noStrike" kern="1200" cap="none" spc="135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protection.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A66A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Staff: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A66A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43357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– Le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Marchand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PD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–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Cassel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–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TBN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A66A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Populations: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Residents, tourists,</a:t>
            </a:r>
            <a:r>
              <a:rPr kumimoji="0" sz="1800" b="0" i="0" u="none" strike="noStrike" kern="1200" cap="none" spc="-114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parents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A66A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Partners: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Friends of the UH Cancer 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Center,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Hawaii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Skin Cancer  Coalition,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Hawaii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Comprehensive  Cancer Coalition,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Hawaii  Dermatological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Society,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JABSOM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DIGS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A66A5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B01FD2-9E33-4193-B4F2-5E6A6C0938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9" t="54009" r="39003" b="8386"/>
          <a:stretch/>
        </p:blipFill>
        <p:spPr>
          <a:xfrm>
            <a:off x="0" y="3039900"/>
            <a:ext cx="5517464" cy="2507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2413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41702" y="521546"/>
            <a:ext cx="9612097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sz="3200" spc="-5" dirty="0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04E295F5-C490-4ADB-A45B-8E0AFF045470}"/>
              </a:ext>
            </a:extLst>
          </p:cNvPr>
          <p:cNvSpPr txBox="1"/>
          <p:nvPr/>
        </p:nvSpPr>
        <p:spPr>
          <a:xfrm>
            <a:off x="3581400" y="3048000"/>
            <a:ext cx="4432618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b="1" spc="-5" dirty="0">
                <a:solidFill>
                  <a:srgbClr val="0A66A5"/>
                </a:solidFill>
                <a:latin typeface="Arial"/>
                <a:cs typeface="Arial"/>
              </a:rPr>
              <a:t>Questions</a:t>
            </a:r>
            <a:r>
              <a:rPr lang="en-US" sz="5400" b="1" spc="-5" dirty="0">
                <a:solidFill>
                  <a:srgbClr val="0A66A5"/>
                </a:solidFill>
                <a:latin typeface="Arial"/>
                <a:cs typeface="Arial"/>
              </a:rPr>
              <a:t>?</a:t>
            </a:r>
            <a:endParaRPr sz="5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8353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0698C6-BC0F-47EF-A3A8-7A93539BB6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05000" y="914400"/>
            <a:ext cx="8896274" cy="548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11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5D00D6-7A64-4A72-8B0A-5F6002CCA3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A66A5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A66A5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832826" y="-2326269"/>
            <a:ext cx="45719" cy="10732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04F5AE49-E3DE-9241-BD8E-28BBB3C9F0EF}"/>
              </a:ext>
            </a:extLst>
          </p:cNvPr>
          <p:cNvSpPr txBox="1">
            <a:spLocks/>
          </p:cNvSpPr>
          <p:nvPr/>
        </p:nvSpPr>
        <p:spPr>
          <a:xfrm>
            <a:off x="1671745" y="146319"/>
            <a:ext cx="105202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A66A5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Community Outreach &amp; Engagement Team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FA4306-9B30-4AB7-BA95-A3BCC53DE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027" y="1844352"/>
            <a:ext cx="7099945" cy="473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99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F04A5-9F81-45A6-B7A7-F88D6E9C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624" y="735620"/>
            <a:ext cx="9884333" cy="505459"/>
          </a:xfrm>
        </p:spPr>
        <p:txBody>
          <a:bodyPr>
            <a:noAutofit/>
          </a:bodyPr>
          <a:lstStyle/>
          <a:p>
            <a:r>
              <a:rPr lang="en-US" dirty="0"/>
              <a:t>Focus on Cancer Plan Objectives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5DB591-81A0-41F6-8C62-AA37A72882DE}"/>
              </a:ext>
            </a:extLst>
          </p:cNvPr>
          <p:cNvSpPr/>
          <p:nvPr/>
        </p:nvSpPr>
        <p:spPr>
          <a:xfrm>
            <a:off x="680198" y="3372367"/>
            <a:ext cx="602540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OBJECTIVE CANCER-05 </a:t>
            </a:r>
          </a:p>
          <a:p>
            <a:r>
              <a:rPr lang="en-US" sz="2400" dirty="0"/>
              <a:t>Increase by five, the number of schools that implement 1 to 2 of the recommended CDC Sun Protection Guidelines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E89362-701E-4D12-9B10-C0EF9556D685}"/>
              </a:ext>
            </a:extLst>
          </p:cNvPr>
          <p:cNvSpPr/>
          <p:nvPr/>
        </p:nvSpPr>
        <p:spPr>
          <a:xfrm>
            <a:off x="679825" y="1600200"/>
            <a:ext cx="625437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OBJECTIVE CANCER-04 </a:t>
            </a:r>
          </a:p>
          <a:p>
            <a:r>
              <a:rPr lang="en-US" sz="2400" dirty="0"/>
              <a:t>Increase by 20%, the proportion of adults who are diagnosed with cancer and participated in a cancer-related clinical trial.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5874B1-F21C-4057-9342-FF3B0C26BF0D}"/>
              </a:ext>
            </a:extLst>
          </p:cNvPr>
          <p:cNvSpPr/>
          <p:nvPr/>
        </p:nvSpPr>
        <p:spPr>
          <a:xfrm>
            <a:off x="609600" y="5154810"/>
            <a:ext cx="58674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OBJECTIVE CANCER-09 </a:t>
            </a:r>
          </a:p>
          <a:p>
            <a:r>
              <a:rPr lang="en-US" sz="2400" dirty="0"/>
              <a:t>Increase the proportion of adults receiving lung, breast, cervical, and colorectal cancer screenings.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8EBA67-FAEC-4C94-A249-266F923889BC}"/>
              </a:ext>
            </a:extLst>
          </p:cNvPr>
          <p:cNvSpPr/>
          <p:nvPr/>
        </p:nvSpPr>
        <p:spPr>
          <a:xfrm>
            <a:off x="2978524" y="480060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1EED3139-132C-45EF-A271-AB30DA40445D}"/>
              </a:ext>
            </a:extLst>
          </p:cNvPr>
          <p:cNvSpPr/>
          <p:nvPr/>
        </p:nvSpPr>
        <p:spPr>
          <a:xfrm>
            <a:off x="6934201" y="1688068"/>
            <a:ext cx="4185658" cy="50308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8125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5614" y="413411"/>
            <a:ext cx="1104900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Projects</a:t>
            </a:r>
            <a:r>
              <a:rPr lang="en-US" spc="-5" dirty="0"/>
              <a:t> – </a:t>
            </a:r>
            <a:br>
              <a:rPr lang="en-US" spc="-5" dirty="0"/>
            </a:br>
            <a:r>
              <a:rPr lang="en-US" sz="2400" spc="-5" dirty="0"/>
              <a:t>Tomosynthesis, Mammography Imaging Screening Trial (TMIST)</a:t>
            </a:r>
            <a:endParaRPr sz="2400" spc="-5" dirty="0"/>
          </a:p>
        </p:txBody>
      </p:sp>
      <p:sp>
        <p:nvSpPr>
          <p:cNvPr id="3" name="object 3"/>
          <p:cNvSpPr/>
          <p:nvPr/>
        </p:nvSpPr>
        <p:spPr>
          <a:xfrm>
            <a:off x="68580" y="1862327"/>
            <a:ext cx="3206495" cy="4151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7259" y="1426522"/>
            <a:ext cx="8623935" cy="4301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21585">
              <a:lnSpc>
                <a:spcPct val="100000"/>
              </a:lnSpc>
              <a:spcBef>
                <a:spcPts val="930"/>
              </a:spcBef>
            </a:pPr>
            <a:r>
              <a:rPr sz="1800" b="1" spc="-5" dirty="0">
                <a:solidFill>
                  <a:srgbClr val="0A66A5"/>
                </a:solidFill>
                <a:latin typeface="Calibri"/>
                <a:cs typeface="Calibri"/>
              </a:rPr>
              <a:t>Objectives:</a:t>
            </a:r>
            <a:endParaRPr sz="1800" dirty="0">
              <a:latin typeface="Calibri"/>
              <a:cs typeface="Calibri"/>
            </a:endParaRPr>
          </a:p>
          <a:p>
            <a:pPr marL="2521585" marR="460375">
              <a:lnSpc>
                <a:spcPct val="100000"/>
              </a:lnSpc>
            </a:pPr>
            <a:r>
              <a:rPr sz="1800" spc="-10" dirty="0">
                <a:solidFill>
                  <a:srgbClr val="0A66A5"/>
                </a:solidFill>
                <a:latin typeface="Calibri"/>
                <a:cs typeface="Calibri"/>
              </a:rPr>
              <a:t>Randomized </a:t>
            </a:r>
            <a:r>
              <a:rPr sz="1800" dirty="0">
                <a:solidFill>
                  <a:srgbClr val="0A66A5"/>
                </a:solidFill>
                <a:latin typeface="Calibri"/>
                <a:cs typeface="Calibri"/>
              </a:rPr>
              <a:t>s </a:t>
            </a:r>
            <a:r>
              <a:rPr sz="1800" spc="-10" dirty="0">
                <a:solidFill>
                  <a:srgbClr val="0A66A5"/>
                </a:solidFill>
                <a:latin typeface="Calibri"/>
                <a:cs typeface="Calibri"/>
              </a:rPr>
              <a:t>clinical </a:t>
            </a:r>
            <a:r>
              <a:rPr sz="1800" spc="-5" dirty="0">
                <a:solidFill>
                  <a:srgbClr val="0A66A5"/>
                </a:solidFill>
                <a:latin typeface="Calibri"/>
                <a:cs typeface="Calibri"/>
              </a:rPr>
              <a:t>trial study comparing </a:t>
            </a:r>
            <a:r>
              <a:rPr sz="1800" spc="-10" dirty="0">
                <a:solidFill>
                  <a:srgbClr val="0A66A5"/>
                </a:solidFill>
                <a:latin typeface="Calibri"/>
                <a:cs typeface="Calibri"/>
              </a:rPr>
              <a:t>digital  </a:t>
            </a:r>
            <a:r>
              <a:rPr sz="1800" spc="-5" dirty="0">
                <a:solidFill>
                  <a:srgbClr val="0A66A5"/>
                </a:solidFill>
                <a:latin typeface="Calibri"/>
                <a:cs typeface="Calibri"/>
              </a:rPr>
              <a:t>mammograms (2-D) with </a:t>
            </a:r>
            <a:r>
              <a:rPr sz="1800" spc="-10" dirty="0">
                <a:solidFill>
                  <a:srgbClr val="0A66A5"/>
                </a:solidFill>
                <a:latin typeface="Calibri"/>
                <a:cs typeface="Calibri"/>
              </a:rPr>
              <a:t>tomosynthesis </a:t>
            </a:r>
            <a:r>
              <a:rPr sz="1800" spc="-5" dirty="0">
                <a:solidFill>
                  <a:srgbClr val="0A66A5"/>
                </a:solidFill>
                <a:latin typeface="Calibri"/>
                <a:cs typeface="Calibri"/>
              </a:rPr>
              <a:t>mammograms</a:t>
            </a:r>
            <a:r>
              <a:rPr sz="1800" spc="-10" dirty="0">
                <a:solidFill>
                  <a:srgbClr val="0A66A5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A66A5"/>
                </a:solidFill>
                <a:latin typeface="Calibri"/>
                <a:cs typeface="Calibri"/>
              </a:rPr>
              <a:t>(3-D)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00" dirty="0">
              <a:latin typeface="Times New Roman"/>
              <a:cs typeface="Times New Roman"/>
            </a:endParaRPr>
          </a:p>
          <a:p>
            <a:pPr marL="2748280">
              <a:lnSpc>
                <a:spcPct val="100000"/>
              </a:lnSpc>
            </a:pPr>
            <a:r>
              <a:rPr sz="2000" b="1" spc="-10" dirty="0">
                <a:solidFill>
                  <a:srgbClr val="0A66A5"/>
                </a:solidFill>
                <a:latin typeface="Calibri"/>
                <a:cs typeface="Calibri"/>
              </a:rPr>
              <a:t>Staff:</a:t>
            </a:r>
            <a:endParaRPr sz="2000" dirty="0">
              <a:latin typeface="Calibri"/>
              <a:cs typeface="Calibri"/>
            </a:endParaRPr>
          </a:p>
          <a:p>
            <a:pPr marL="2748280" marR="4505325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solidFill>
                  <a:srgbClr val="0A66A5"/>
                </a:solidFill>
                <a:latin typeface="Calibri"/>
                <a:cs typeface="Calibri"/>
              </a:rPr>
              <a:t>PI </a:t>
            </a:r>
            <a:r>
              <a:rPr sz="1800" dirty="0">
                <a:solidFill>
                  <a:srgbClr val="0A66A5"/>
                </a:solidFill>
                <a:latin typeface="Calibri"/>
                <a:cs typeface="Calibri"/>
              </a:rPr>
              <a:t>–</a:t>
            </a:r>
            <a:r>
              <a:rPr sz="1800" spc="-60" dirty="0">
                <a:solidFill>
                  <a:srgbClr val="0A66A5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A66A5"/>
                </a:solidFill>
                <a:latin typeface="Calibri"/>
                <a:cs typeface="Calibri"/>
              </a:rPr>
              <a:t>Berenberg  </a:t>
            </a:r>
            <a:r>
              <a:rPr sz="1800" spc="-5" dirty="0">
                <a:solidFill>
                  <a:srgbClr val="0A66A5"/>
                </a:solidFill>
                <a:latin typeface="Calibri"/>
                <a:cs typeface="Calibri"/>
              </a:rPr>
              <a:t>PD </a:t>
            </a:r>
            <a:r>
              <a:rPr sz="1800" dirty="0">
                <a:solidFill>
                  <a:srgbClr val="0A66A5"/>
                </a:solidFill>
                <a:latin typeface="Calibri"/>
                <a:cs typeface="Calibri"/>
              </a:rPr>
              <a:t>- Cassel  </a:t>
            </a:r>
            <a:r>
              <a:rPr sz="1800" spc="-5" dirty="0">
                <a:solidFill>
                  <a:srgbClr val="0A66A5"/>
                </a:solidFill>
                <a:latin typeface="Calibri"/>
                <a:cs typeface="Calibri"/>
              </a:rPr>
              <a:t>CHE </a:t>
            </a:r>
            <a:r>
              <a:rPr sz="1800" dirty="0">
                <a:solidFill>
                  <a:srgbClr val="0A66A5"/>
                </a:solidFill>
                <a:latin typeface="Calibri"/>
                <a:cs typeface="Calibri"/>
              </a:rPr>
              <a:t>-</a:t>
            </a:r>
            <a:r>
              <a:rPr sz="1800" spc="-70" dirty="0">
                <a:solidFill>
                  <a:srgbClr val="0A66A5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0A66A5"/>
                </a:solidFill>
                <a:latin typeface="Calibri"/>
                <a:cs typeface="Calibri"/>
              </a:rPr>
              <a:t>Wakuk,</a:t>
            </a:r>
            <a:endParaRPr sz="1800" dirty="0">
              <a:latin typeface="Calibri"/>
              <a:cs typeface="Calibri"/>
            </a:endParaRPr>
          </a:p>
          <a:p>
            <a:pPr marL="2748280">
              <a:lnSpc>
                <a:spcPct val="100000"/>
              </a:lnSpc>
            </a:pPr>
            <a:r>
              <a:rPr sz="1800" spc="-5" dirty="0">
                <a:solidFill>
                  <a:srgbClr val="0A66A5"/>
                </a:solidFill>
                <a:latin typeface="Calibri"/>
                <a:cs typeface="Calibri"/>
              </a:rPr>
              <a:t>RAs </a:t>
            </a:r>
            <a:r>
              <a:rPr sz="1800" dirty="0">
                <a:solidFill>
                  <a:srgbClr val="0A66A5"/>
                </a:solidFill>
                <a:latin typeface="Calibri"/>
                <a:cs typeface="Calibri"/>
              </a:rPr>
              <a:t>– </a:t>
            </a:r>
            <a:r>
              <a:rPr sz="1800" spc="-10" dirty="0">
                <a:solidFill>
                  <a:srgbClr val="0A66A5"/>
                </a:solidFill>
                <a:latin typeface="Calibri"/>
                <a:cs typeface="Calibri"/>
              </a:rPr>
              <a:t>Kedi,</a:t>
            </a:r>
            <a:r>
              <a:rPr sz="1800" spc="-40" dirty="0">
                <a:solidFill>
                  <a:srgbClr val="0A66A5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0A66A5"/>
                </a:solidFill>
                <a:latin typeface="Calibri"/>
                <a:cs typeface="Calibri"/>
              </a:rPr>
              <a:t>Cornett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2748280">
              <a:lnSpc>
                <a:spcPct val="100000"/>
              </a:lnSpc>
            </a:pPr>
            <a:r>
              <a:rPr sz="1800" b="1" spc="-5" dirty="0">
                <a:solidFill>
                  <a:srgbClr val="0A66A5"/>
                </a:solidFill>
                <a:latin typeface="Calibri"/>
                <a:cs typeface="Calibri"/>
              </a:rPr>
              <a:t>Populations:  </a:t>
            </a:r>
            <a:r>
              <a:rPr sz="1800" spc="-5" dirty="0">
                <a:solidFill>
                  <a:srgbClr val="0A66A5"/>
                </a:solidFill>
                <a:latin typeface="Calibri"/>
                <a:cs typeface="Calibri"/>
              </a:rPr>
              <a:t>Micronesians, </a:t>
            </a:r>
            <a:r>
              <a:rPr sz="1800" spc="-35" dirty="0">
                <a:solidFill>
                  <a:srgbClr val="0A66A5"/>
                </a:solidFill>
                <a:latin typeface="Calibri"/>
                <a:cs typeface="Calibri"/>
              </a:rPr>
              <a:t>Togan,</a:t>
            </a:r>
            <a:r>
              <a:rPr sz="1800" spc="-90" dirty="0">
                <a:solidFill>
                  <a:srgbClr val="0A66A5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A66A5"/>
                </a:solidFill>
                <a:latin typeface="Calibri"/>
                <a:cs typeface="Calibri"/>
              </a:rPr>
              <a:t>Rural</a:t>
            </a:r>
            <a:endParaRPr sz="1800" dirty="0">
              <a:latin typeface="Calibri"/>
              <a:cs typeface="Calibri"/>
            </a:endParaRPr>
          </a:p>
          <a:p>
            <a:pPr marL="2748280">
              <a:lnSpc>
                <a:spcPct val="100000"/>
              </a:lnSpc>
            </a:pPr>
            <a:r>
              <a:rPr sz="1800" b="1" dirty="0">
                <a:solidFill>
                  <a:srgbClr val="0A66A5"/>
                </a:solidFill>
                <a:latin typeface="Calibri"/>
                <a:cs typeface="Calibri"/>
              </a:rPr>
              <a:t>Cancer </a:t>
            </a:r>
            <a:r>
              <a:rPr sz="1800" b="1" spc="-5" dirty="0">
                <a:solidFill>
                  <a:srgbClr val="0A66A5"/>
                </a:solidFill>
                <a:latin typeface="Calibri"/>
                <a:cs typeface="Calibri"/>
              </a:rPr>
              <a:t>Focus: </a:t>
            </a:r>
            <a:r>
              <a:rPr sz="1800" spc="-5" dirty="0">
                <a:solidFill>
                  <a:srgbClr val="0A66A5"/>
                </a:solidFill>
                <a:latin typeface="Calibri"/>
                <a:cs typeface="Calibri"/>
              </a:rPr>
              <a:t>Clinical </a:t>
            </a:r>
            <a:r>
              <a:rPr sz="1800" spc="-20" dirty="0">
                <a:solidFill>
                  <a:srgbClr val="0A66A5"/>
                </a:solidFill>
                <a:latin typeface="Calibri"/>
                <a:cs typeface="Calibri"/>
              </a:rPr>
              <a:t>Trials, </a:t>
            </a:r>
            <a:r>
              <a:rPr sz="1800" spc="-10" dirty="0">
                <a:solidFill>
                  <a:srgbClr val="0A66A5"/>
                </a:solidFill>
                <a:latin typeface="Calibri"/>
                <a:cs typeface="Calibri"/>
              </a:rPr>
              <a:t>Breast </a:t>
            </a:r>
            <a:r>
              <a:rPr sz="1800" spc="-5" dirty="0">
                <a:solidFill>
                  <a:srgbClr val="0A66A5"/>
                </a:solidFill>
                <a:latin typeface="Calibri"/>
                <a:cs typeface="Calibri"/>
              </a:rPr>
              <a:t>Cancer</a:t>
            </a:r>
            <a:r>
              <a:rPr sz="1800" spc="-40" dirty="0">
                <a:solidFill>
                  <a:srgbClr val="0A66A5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A66A5"/>
                </a:solidFill>
                <a:latin typeface="Calibri"/>
                <a:cs typeface="Calibri"/>
              </a:rPr>
              <a:t>Screening</a:t>
            </a:r>
            <a:endParaRPr sz="1800" dirty="0">
              <a:latin typeface="Calibri"/>
              <a:cs typeface="Calibri"/>
            </a:endParaRPr>
          </a:p>
          <a:p>
            <a:pPr marL="2748280">
              <a:lnSpc>
                <a:spcPct val="100000"/>
              </a:lnSpc>
            </a:pPr>
            <a:r>
              <a:rPr sz="1800" b="1" spc="-5" dirty="0">
                <a:solidFill>
                  <a:srgbClr val="0A66A5"/>
                </a:solidFill>
                <a:latin typeface="Calibri"/>
                <a:cs typeface="Calibri"/>
              </a:rPr>
              <a:t>Activities: </a:t>
            </a:r>
            <a:r>
              <a:rPr sz="1800" spc="-5" dirty="0">
                <a:solidFill>
                  <a:srgbClr val="0A66A5"/>
                </a:solidFill>
                <a:latin typeface="Calibri"/>
                <a:cs typeface="Calibri"/>
              </a:rPr>
              <a:t>Small </a:t>
            </a:r>
            <a:r>
              <a:rPr sz="1800" spc="-10" dirty="0">
                <a:solidFill>
                  <a:srgbClr val="0A66A5"/>
                </a:solidFill>
                <a:latin typeface="Calibri"/>
                <a:cs typeface="Calibri"/>
              </a:rPr>
              <a:t>Group Education (pre</a:t>
            </a:r>
            <a:r>
              <a:rPr sz="1800" spc="10" dirty="0">
                <a:solidFill>
                  <a:srgbClr val="0A66A5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A66A5"/>
                </a:solidFill>
                <a:latin typeface="Calibri"/>
                <a:cs typeface="Calibri"/>
              </a:rPr>
              <a:t>/posttests)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50" dirty="0">
              <a:latin typeface="Times New Roman"/>
              <a:cs typeface="Times New Roman"/>
            </a:endParaRPr>
          </a:p>
          <a:p>
            <a:pPr marL="2748280">
              <a:lnSpc>
                <a:spcPct val="100000"/>
              </a:lnSpc>
              <a:tabLst>
                <a:tab pos="5297170" algn="l"/>
              </a:tabLst>
            </a:pPr>
            <a:r>
              <a:rPr sz="2000" b="1" spc="-10" dirty="0">
                <a:solidFill>
                  <a:srgbClr val="0A66A5"/>
                </a:solidFill>
                <a:latin typeface="Calibri"/>
                <a:cs typeface="Calibri"/>
              </a:rPr>
              <a:t>Period:</a:t>
            </a:r>
            <a:r>
              <a:rPr sz="2000" b="1" spc="-5" dirty="0">
                <a:solidFill>
                  <a:srgbClr val="0A66A5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A66A5"/>
                </a:solidFill>
                <a:latin typeface="Calibri"/>
                <a:cs typeface="Calibri"/>
              </a:rPr>
              <a:t>2020</a:t>
            </a:r>
            <a:r>
              <a:rPr sz="2000" b="1" spc="-25" dirty="0">
                <a:solidFill>
                  <a:srgbClr val="0A66A5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A66A5"/>
                </a:solidFill>
                <a:latin typeface="Calibri"/>
                <a:cs typeface="Calibri"/>
              </a:rPr>
              <a:t>-2023	</a:t>
            </a:r>
            <a:r>
              <a:rPr sz="2000" b="1" spc="-10" dirty="0">
                <a:solidFill>
                  <a:srgbClr val="0A66A5"/>
                </a:solidFill>
                <a:latin typeface="Calibri"/>
                <a:cs typeface="Calibri"/>
              </a:rPr>
              <a:t>Partners: </a:t>
            </a:r>
            <a:r>
              <a:rPr sz="2000" b="1" dirty="0">
                <a:solidFill>
                  <a:srgbClr val="0A66A5"/>
                </a:solidFill>
                <a:latin typeface="Calibri"/>
                <a:cs typeface="Calibri"/>
              </a:rPr>
              <a:t>Queens</a:t>
            </a:r>
            <a:r>
              <a:rPr sz="2000" b="1" spc="-80" dirty="0">
                <a:solidFill>
                  <a:srgbClr val="0A66A5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A66A5"/>
                </a:solidFill>
                <a:latin typeface="Calibri"/>
                <a:cs typeface="Calibri"/>
              </a:rPr>
              <a:t>Healthsystem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916924" y="1862327"/>
            <a:ext cx="2947415" cy="38709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92688" y="6438328"/>
            <a:ext cx="18097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8AA0C1"/>
                </a:solidFill>
                <a:latin typeface="Calibri"/>
                <a:cs typeface="Calibri"/>
              </a:rPr>
              <a:t>13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38600" y="433299"/>
            <a:ext cx="9612097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2615">
              <a:lnSpc>
                <a:spcPct val="100000"/>
              </a:lnSpc>
            </a:pPr>
            <a:r>
              <a:rPr lang="en-US" spc="-5" dirty="0"/>
              <a:t>TMIST </a:t>
            </a:r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1246520" y="5245859"/>
            <a:ext cx="9065260" cy="148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I am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likely to seek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out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information </a:t>
            </a:r>
            <a:r>
              <a:rPr sz="1600" spc="-15" dirty="0">
                <a:solidFill>
                  <a:srgbClr val="0A66A5"/>
                </a:solidFill>
                <a:latin typeface="Calibri"/>
                <a:cs typeface="Calibri"/>
              </a:rPr>
              <a:t>regarding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clinical</a:t>
            </a:r>
            <a:r>
              <a:rPr sz="1600" spc="114" dirty="0">
                <a:solidFill>
                  <a:srgbClr val="0A66A5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trials</a:t>
            </a:r>
            <a:endParaRPr sz="16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I am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likely to search </a:t>
            </a:r>
            <a:r>
              <a:rPr sz="1600" spc="-15" dirty="0">
                <a:solidFill>
                  <a:srgbClr val="0A66A5"/>
                </a:solidFill>
                <a:latin typeface="Calibri"/>
                <a:cs typeface="Calibri"/>
              </a:rPr>
              <a:t>for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a clinical trial that I might be </a:t>
            </a:r>
            <a:r>
              <a:rPr sz="1600" dirty="0">
                <a:solidFill>
                  <a:srgbClr val="0A66A5"/>
                </a:solidFill>
                <a:latin typeface="Calibri"/>
                <a:cs typeface="Calibri"/>
              </a:rPr>
              <a:t>eligible</a:t>
            </a:r>
            <a:r>
              <a:rPr sz="1600" spc="-20" dirty="0">
                <a:solidFill>
                  <a:srgbClr val="0A66A5"/>
                </a:solidFill>
                <a:latin typeface="Calibri"/>
                <a:cs typeface="Calibri"/>
              </a:rPr>
              <a:t> </a:t>
            </a:r>
            <a:r>
              <a:rPr sz="1600" spc="-55" dirty="0">
                <a:solidFill>
                  <a:srgbClr val="0A66A5"/>
                </a:solidFill>
                <a:latin typeface="Calibri"/>
                <a:cs typeface="Calibri"/>
              </a:rPr>
              <a:t>for.</a:t>
            </a:r>
            <a:endParaRPr sz="16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600" dirty="0">
                <a:solidFill>
                  <a:srgbClr val="0A66A5"/>
                </a:solidFill>
                <a:latin typeface="Calibri"/>
                <a:cs typeface="Calibri"/>
              </a:rPr>
              <a:t>It is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important </a:t>
            </a:r>
            <a:r>
              <a:rPr sz="1600" spc="-15" dirty="0">
                <a:solidFill>
                  <a:srgbClr val="0A66A5"/>
                </a:solidFill>
                <a:latin typeface="Calibri"/>
                <a:cs typeface="Calibri"/>
              </a:rPr>
              <a:t>for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persons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who belong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to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minority </a:t>
            </a:r>
            <a:r>
              <a:rPr sz="1600" spc="-15" dirty="0">
                <a:solidFill>
                  <a:srgbClr val="0A66A5"/>
                </a:solidFill>
                <a:latin typeface="Calibri"/>
                <a:cs typeface="Calibri"/>
              </a:rPr>
              <a:t>groups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(persons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of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color) to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participate </a:t>
            </a:r>
            <a:r>
              <a:rPr sz="1600" dirty="0">
                <a:solidFill>
                  <a:srgbClr val="0A66A5"/>
                </a:solidFill>
                <a:latin typeface="Calibri"/>
                <a:cs typeface="Calibri"/>
              </a:rPr>
              <a:t>in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clinical</a:t>
            </a:r>
            <a:r>
              <a:rPr sz="1600" spc="295" dirty="0">
                <a:solidFill>
                  <a:srgbClr val="0A66A5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trials.</a:t>
            </a:r>
            <a:endParaRPr sz="16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I would consider talking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to </a:t>
            </a:r>
            <a:r>
              <a:rPr sz="1600" spc="-20" dirty="0">
                <a:solidFill>
                  <a:srgbClr val="0A66A5"/>
                </a:solidFill>
                <a:latin typeface="Calibri"/>
                <a:cs typeface="Calibri"/>
              </a:rPr>
              <a:t>my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doctor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or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healthcare provider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about clinical </a:t>
            </a:r>
            <a:r>
              <a:rPr sz="1600" dirty="0">
                <a:solidFill>
                  <a:srgbClr val="0A66A5"/>
                </a:solidFill>
                <a:latin typeface="Calibri"/>
                <a:cs typeface="Calibri"/>
              </a:rPr>
              <a:t>trials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that </a:t>
            </a:r>
            <a:r>
              <a:rPr sz="1600" spc="-15" dirty="0">
                <a:solidFill>
                  <a:srgbClr val="0A66A5"/>
                </a:solidFill>
                <a:latin typeface="Calibri"/>
                <a:cs typeface="Calibri"/>
              </a:rPr>
              <a:t>are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right </a:t>
            </a:r>
            <a:r>
              <a:rPr sz="1600" spc="-15" dirty="0">
                <a:solidFill>
                  <a:srgbClr val="0A66A5"/>
                </a:solidFill>
                <a:latin typeface="Calibri"/>
                <a:cs typeface="Calibri"/>
              </a:rPr>
              <a:t>for</a:t>
            </a:r>
            <a:r>
              <a:rPr sz="1600" spc="185" dirty="0">
                <a:solidFill>
                  <a:srgbClr val="0A66A5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me.</a:t>
            </a:r>
            <a:endParaRPr sz="16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I am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likely to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join a clinical</a:t>
            </a:r>
            <a:r>
              <a:rPr sz="1600" spc="-50" dirty="0">
                <a:solidFill>
                  <a:srgbClr val="0A66A5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A66A5"/>
                </a:solidFill>
                <a:latin typeface="Calibri"/>
                <a:cs typeface="Calibri"/>
              </a:rPr>
              <a:t>trial.</a:t>
            </a:r>
            <a:endParaRPr sz="16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I am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likely to talk to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family/friends about joining a clinical</a:t>
            </a:r>
            <a:r>
              <a:rPr sz="1600" spc="-15" dirty="0">
                <a:solidFill>
                  <a:srgbClr val="0A66A5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A66A5"/>
                </a:solidFill>
                <a:latin typeface="Calibri"/>
                <a:cs typeface="Calibri"/>
              </a:rPr>
              <a:t>trial.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6533" y="1485445"/>
            <a:ext cx="9693910" cy="3687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189">
              <a:lnSpc>
                <a:spcPct val="100000"/>
              </a:lnSpc>
              <a:tabLst>
                <a:tab pos="3510279" algn="l"/>
              </a:tabLst>
            </a:pPr>
            <a:r>
              <a:rPr sz="2700" b="1" i="1" spc="-7" baseline="-4629" dirty="0">
                <a:solidFill>
                  <a:srgbClr val="0A66A5"/>
                </a:solidFill>
                <a:latin typeface="Calibri"/>
                <a:cs typeface="Calibri"/>
              </a:rPr>
              <a:t>Knowledge	</a:t>
            </a:r>
            <a:r>
              <a:rPr sz="2400" b="1" spc="-5" dirty="0">
                <a:solidFill>
                  <a:srgbClr val="0A66A5"/>
                </a:solidFill>
                <a:latin typeface="Calibri"/>
                <a:cs typeface="Calibri"/>
              </a:rPr>
              <a:t>Sample </a:t>
            </a:r>
            <a:r>
              <a:rPr sz="2400" b="1" dirty="0">
                <a:solidFill>
                  <a:srgbClr val="0A66A5"/>
                </a:solidFill>
                <a:latin typeface="Calibri"/>
                <a:cs typeface="Calibri"/>
              </a:rPr>
              <a:t>of </a:t>
            </a:r>
            <a:r>
              <a:rPr sz="2400" b="1" spc="-5" dirty="0">
                <a:solidFill>
                  <a:srgbClr val="0A66A5"/>
                </a:solidFill>
                <a:latin typeface="Calibri"/>
                <a:cs typeface="Calibri"/>
              </a:rPr>
              <a:t>Survey </a:t>
            </a:r>
            <a:r>
              <a:rPr sz="2400" b="1" spc="-10" dirty="0">
                <a:solidFill>
                  <a:srgbClr val="0A66A5"/>
                </a:solidFill>
                <a:latin typeface="Calibri"/>
                <a:cs typeface="Calibri"/>
              </a:rPr>
              <a:t>Items </a:t>
            </a:r>
            <a:r>
              <a:rPr sz="2400" b="1" spc="-15" dirty="0">
                <a:solidFill>
                  <a:srgbClr val="0A66A5"/>
                </a:solidFill>
                <a:latin typeface="Calibri"/>
                <a:cs typeface="Calibri"/>
              </a:rPr>
              <a:t>for </a:t>
            </a:r>
            <a:r>
              <a:rPr sz="2400" b="1" spc="-5" dirty="0">
                <a:solidFill>
                  <a:srgbClr val="0A66A5"/>
                </a:solidFill>
                <a:latin typeface="Calibri"/>
                <a:cs typeface="Calibri"/>
              </a:rPr>
              <a:t>Clinical</a:t>
            </a:r>
            <a:r>
              <a:rPr sz="2400" b="1" spc="-55" dirty="0">
                <a:solidFill>
                  <a:srgbClr val="0A66A5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0A66A5"/>
                </a:solidFill>
                <a:latin typeface="Calibri"/>
                <a:cs typeface="Calibri"/>
              </a:rPr>
              <a:t>Trials</a:t>
            </a:r>
            <a:endParaRPr sz="2400">
              <a:latin typeface="Calibri"/>
              <a:cs typeface="Calibri"/>
            </a:endParaRPr>
          </a:p>
          <a:p>
            <a:pPr marL="1465580" indent="-342900">
              <a:lnSpc>
                <a:spcPct val="100000"/>
              </a:lnSpc>
              <a:spcBef>
                <a:spcPts val="1190"/>
              </a:spcBef>
              <a:buAutoNum type="arabicPeriod"/>
              <a:tabLst>
                <a:tab pos="1464945" algn="l"/>
                <a:tab pos="1465580" algn="l"/>
              </a:tabLst>
            </a:pP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A clinical trial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can test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a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new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medicine or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treatment to see </a:t>
            </a:r>
            <a:r>
              <a:rPr sz="1600" dirty="0">
                <a:solidFill>
                  <a:srgbClr val="0A66A5"/>
                </a:solidFill>
                <a:latin typeface="Calibri"/>
                <a:cs typeface="Calibri"/>
              </a:rPr>
              <a:t>if it is</a:t>
            </a:r>
            <a:r>
              <a:rPr sz="1600" spc="114" dirty="0">
                <a:solidFill>
                  <a:srgbClr val="0A66A5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0A66A5"/>
                </a:solidFill>
                <a:latin typeface="Calibri"/>
                <a:cs typeface="Calibri"/>
              </a:rPr>
              <a:t>safe.</a:t>
            </a:r>
            <a:endParaRPr sz="1600">
              <a:latin typeface="Calibri"/>
              <a:cs typeface="Calibri"/>
            </a:endParaRPr>
          </a:p>
          <a:p>
            <a:pPr marL="1465580" indent="-343535">
              <a:lnSpc>
                <a:spcPct val="100000"/>
              </a:lnSpc>
              <a:buAutoNum type="arabicPeriod"/>
              <a:tabLst>
                <a:tab pos="1464945" algn="l"/>
                <a:tab pos="1465580" algn="l"/>
              </a:tabLst>
            </a:pPr>
            <a:r>
              <a:rPr sz="1600" dirty="0">
                <a:solidFill>
                  <a:srgbClr val="0A66A5"/>
                </a:solidFill>
                <a:latin typeface="Calibri"/>
                <a:cs typeface="Calibri"/>
              </a:rPr>
              <a:t>In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a clinical </a:t>
            </a:r>
            <a:r>
              <a:rPr sz="1600" dirty="0">
                <a:solidFill>
                  <a:srgbClr val="0A66A5"/>
                </a:solidFill>
                <a:latin typeface="Calibri"/>
                <a:cs typeface="Calibri"/>
              </a:rPr>
              <a:t>trial,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a patient will </a:t>
            </a:r>
            <a:r>
              <a:rPr sz="1600" spc="-15" dirty="0">
                <a:solidFill>
                  <a:srgbClr val="0A66A5"/>
                </a:solidFill>
                <a:latin typeface="Calibri"/>
                <a:cs typeface="Calibri"/>
              </a:rPr>
              <a:t>always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get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the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new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medicine or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treatment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being</a:t>
            </a:r>
            <a:r>
              <a:rPr sz="1600" spc="55" dirty="0">
                <a:solidFill>
                  <a:srgbClr val="0A66A5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tested.</a:t>
            </a:r>
            <a:endParaRPr sz="1600">
              <a:latin typeface="Calibri"/>
              <a:cs typeface="Calibri"/>
            </a:endParaRPr>
          </a:p>
          <a:p>
            <a:pPr marL="1465580" indent="-343535">
              <a:lnSpc>
                <a:spcPct val="100000"/>
              </a:lnSpc>
              <a:buAutoNum type="arabicPeriod"/>
              <a:tabLst>
                <a:tab pos="1464945" algn="l"/>
                <a:tab pos="1465580" algn="l"/>
              </a:tabLst>
            </a:pP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The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consent </a:t>
            </a:r>
            <a:r>
              <a:rPr sz="1600" spc="-15" dirty="0">
                <a:solidFill>
                  <a:srgbClr val="0A66A5"/>
                </a:solidFill>
                <a:latin typeface="Calibri"/>
                <a:cs typeface="Calibri"/>
              </a:rPr>
              <a:t>form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explains the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known risks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of being </a:t>
            </a:r>
            <a:r>
              <a:rPr sz="1600" dirty="0">
                <a:solidFill>
                  <a:srgbClr val="0A66A5"/>
                </a:solidFill>
                <a:latin typeface="Calibri"/>
                <a:cs typeface="Calibri"/>
              </a:rPr>
              <a:t>in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the clinical</a:t>
            </a:r>
            <a:r>
              <a:rPr sz="1600" spc="85" dirty="0">
                <a:solidFill>
                  <a:srgbClr val="0A66A5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A66A5"/>
                </a:solidFill>
                <a:latin typeface="Calibri"/>
                <a:cs typeface="Calibri"/>
              </a:rPr>
              <a:t>trial.</a:t>
            </a:r>
            <a:endParaRPr sz="1600">
              <a:latin typeface="Calibri"/>
              <a:cs typeface="Calibri"/>
            </a:endParaRPr>
          </a:p>
          <a:p>
            <a:pPr marL="1465580" indent="-343535">
              <a:lnSpc>
                <a:spcPct val="100000"/>
              </a:lnSpc>
              <a:buAutoNum type="arabicPeriod"/>
              <a:tabLst>
                <a:tab pos="1464945" algn="l"/>
                <a:tab pos="1465580" algn="l"/>
              </a:tabLst>
            </a:pP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Once I sign a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consent </a:t>
            </a:r>
            <a:r>
              <a:rPr sz="1600" spc="-15" dirty="0">
                <a:solidFill>
                  <a:srgbClr val="0A66A5"/>
                </a:solidFill>
                <a:latin typeface="Calibri"/>
                <a:cs typeface="Calibri"/>
              </a:rPr>
              <a:t>form,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I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must </a:t>
            </a:r>
            <a:r>
              <a:rPr sz="1600" spc="-20" dirty="0">
                <a:solidFill>
                  <a:srgbClr val="0A66A5"/>
                </a:solidFill>
                <a:latin typeface="Calibri"/>
                <a:cs typeface="Calibri"/>
              </a:rPr>
              <a:t>stay </a:t>
            </a:r>
            <a:r>
              <a:rPr sz="1600" dirty="0">
                <a:solidFill>
                  <a:srgbClr val="0A66A5"/>
                </a:solidFill>
                <a:latin typeface="Calibri"/>
                <a:cs typeface="Calibri"/>
              </a:rPr>
              <a:t>in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the clinical trial until </a:t>
            </a:r>
            <a:r>
              <a:rPr sz="1600" spc="-20" dirty="0">
                <a:solidFill>
                  <a:srgbClr val="0A66A5"/>
                </a:solidFill>
                <a:latin typeface="Calibri"/>
                <a:cs typeface="Calibri"/>
              </a:rPr>
              <a:t>my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doctor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tells me I'm</a:t>
            </a:r>
            <a:r>
              <a:rPr sz="1600" spc="175" dirty="0">
                <a:solidFill>
                  <a:srgbClr val="0A66A5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done.</a:t>
            </a:r>
            <a:endParaRPr sz="1600">
              <a:latin typeface="Calibri"/>
              <a:cs typeface="Calibri"/>
            </a:endParaRPr>
          </a:p>
          <a:p>
            <a:pPr marL="1465580" indent="-343535">
              <a:lnSpc>
                <a:spcPct val="100000"/>
              </a:lnSpc>
              <a:buAutoNum type="arabicPeriod"/>
              <a:tabLst>
                <a:tab pos="1464945" algn="l"/>
                <a:tab pos="1465580" algn="l"/>
              </a:tabLst>
            </a:pP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Clinical </a:t>
            </a:r>
            <a:r>
              <a:rPr sz="1600" dirty="0">
                <a:solidFill>
                  <a:srgbClr val="0A66A5"/>
                </a:solidFill>
                <a:latin typeface="Calibri"/>
                <a:cs typeface="Calibri"/>
              </a:rPr>
              <a:t>trials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of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new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medicines or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treatments </a:t>
            </a:r>
            <a:r>
              <a:rPr sz="1600" spc="-15" dirty="0">
                <a:solidFill>
                  <a:srgbClr val="0A66A5"/>
                </a:solidFill>
                <a:latin typeface="Calibri"/>
                <a:cs typeface="Calibri"/>
              </a:rPr>
              <a:t>are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carefully </a:t>
            </a:r>
            <a:r>
              <a:rPr sz="1600" spc="-15" dirty="0">
                <a:solidFill>
                  <a:srgbClr val="0A66A5"/>
                </a:solidFill>
                <a:latin typeface="Calibri"/>
                <a:cs typeface="Calibri"/>
              </a:rPr>
              <a:t>reviewed for</a:t>
            </a:r>
            <a:r>
              <a:rPr sz="1600" spc="204" dirty="0">
                <a:solidFill>
                  <a:srgbClr val="0A66A5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0A66A5"/>
                </a:solidFill>
                <a:latin typeface="Calibri"/>
                <a:cs typeface="Calibri"/>
              </a:rPr>
              <a:t>safety</a:t>
            </a:r>
            <a:endParaRPr sz="1600">
              <a:latin typeface="Calibri"/>
              <a:cs typeface="Calibri"/>
            </a:endParaRPr>
          </a:p>
          <a:p>
            <a:pPr marL="1465580" indent="-343535">
              <a:lnSpc>
                <a:spcPct val="100000"/>
              </a:lnSpc>
              <a:buAutoNum type="arabicPeriod"/>
              <a:tabLst>
                <a:tab pos="1464945" algn="l"/>
                <a:tab pos="1465580" algn="l"/>
              </a:tabLst>
            </a:pP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Clinical </a:t>
            </a:r>
            <a:r>
              <a:rPr sz="1600" dirty="0">
                <a:solidFill>
                  <a:srgbClr val="0A66A5"/>
                </a:solidFill>
                <a:latin typeface="Calibri"/>
                <a:cs typeface="Calibri"/>
              </a:rPr>
              <a:t>trials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test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whether a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new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medicine or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treatment</a:t>
            </a:r>
            <a:r>
              <a:rPr sz="1600" spc="50" dirty="0">
                <a:solidFill>
                  <a:srgbClr val="0A66A5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0A66A5"/>
                </a:solidFill>
                <a:latin typeface="Calibri"/>
                <a:cs typeface="Calibri"/>
              </a:rPr>
              <a:t>works.</a:t>
            </a:r>
            <a:endParaRPr sz="1600">
              <a:latin typeface="Calibri"/>
              <a:cs typeface="Calibri"/>
            </a:endParaRPr>
          </a:p>
          <a:p>
            <a:pPr marL="1465580" indent="-343535">
              <a:lnSpc>
                <a:spcPct val="100000"/>
              </a:lnSpc>
              <a:buAutoNum type="arabicPeriod"/>
              <a:tabLst>
                <a:tab pos="1464945" algn="l"/>
                <a:tab pos="1465580" algn="l"/>
              </a:tabLst>
            </a:pPr>
            <a:r>
              <a:rPr sz="1600" spc="-15" dirty="0">
                <a:solidFill>
                  <a:srgbClr val="0A66A5"/>
                </a:solidFill>
                <a:latin typeface="Calibri"/>
                <a:cs typeface="Calibri"/>
              </a:rPr>
              <a:t>Any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medicine will </a:t>
            </a:r>
            <a:r>
              <a:rPr sz="1600" spc="-15" dirty="0">
                <a:solidFill>
                  <a:srgbClr val="0A66A5"/>
                </a:solidFill>
                <a:latin typeface="Calibri"/>
                <a:cs typeface="Calibri"/>
              </a:rPr>
              <a:t>have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the same </a:t>
            </a:r>
            <a:r>
              <a:rPr sz="1600" spc="-15" dirty="0">
                <a:solidFill>
                  <a:srgbClr val="0A66A5"/>
                </a:solidFill>
                <a:latin typeface="Calibri"/>
                <a:cs typeface="Calibri"/>
              </a:rPr>
              <a:t>effect for </a:t>
            </a:r>
            <a:r>
              <a:rPr sz="1600" dirty="0">
                <a:solidFill>
                  <a:srgbClr val="0A66A5"/>
                </a:solidFill>
                <a:latin typeface="Calibri"/>
                <a:cs typeface="Calibri"/>
              </a:rPr>
              <a:t>all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persons </a:t>
            </a:r>
            <a:r>
              <a:rPr sz="1600" spc="-15" dirty="0">
                <a:solidFill>
                  <a:srgbClr val="0A66A5"/>
                </a:solidFill>
                <a:latin typeface="Calibri"/>
                <a:cs typeface="Calibri"/>
              </a:rPr>
              <a:t>regardless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of </a:t>
            </a:r>
            <a:r>
              <a:rPr sz="1600" spc="-15" dirty="0">
                <a:solidFill>
                  <a:srgbClr val="0A66A5"/>
                </a:solidFill>
                <a:latin typeface="Calibri"/>
                <a:cs typeface="Calibri"/>
              </a:rPr>
              <a:t>race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or</a:t>
            </a:r>
            <a:r>
              <a:rPr sz="1600" spc="240" dirty="0">
                <a:solidFill>
                  <a:srgbClr val="0A66A5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0A66A5"/>
                </a:solidFill>
                <a:latin typeface="Calibri"/>
                <a:cs typeface="Calibri"/>
              </a:rPr>
              <a:t>ethnicity.</a:t>
            </a:r>
            <a:endParaRPr sz="1600">
              <a:latin typeface="Calibri"/>
              <a:cs typeface="Calibri"/>
            </a:endParaRPr>
          </a:p>
          <a:p>
            <a:pPr marL="1465580" indent="-343535">
              <a:lnSpc>
                <a:spcPct val="100000"/>
              </a:lnSpc>
              <a:buAutoNum type="arabicPeriod"/>
              <a:tabLst>
                <a:tab pos="1464945" algn="l"/>
                <a:tab pos="1465580" algn="l"/>
              </a:tabLst>
            </a:pP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Clinical </a:t>
            </a:r>
            <a:r>
              <a:rPr sz="1600" dirty="0">
                <a:solidFill>
                  <a:srgbClr val="0A66A5"/>
                </a:solidFill>
                <a:latin typeface="Calibri"/>
                <a:cs typeface="Calibri"/>
              </a:rPr>
              <a:t>trials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help decide which doses of a medicine </a:t>
            </a:r>
            <a:r>
              <a:rPr sz="1600" spc="-15" dirty="0">
                <a:solidFill>
                  <a:srgbClr val="0A66A5"/>
                </a:solidFill>
                <a:latin typeface="Calibri"/>
                <a:cs typeface="Calibri"/>
              </a:rPr>
              <a:t>are</a:t>
            </a:r>
            <a:r>
              <a:rPr sz="1600" spc="15" dirty="0">
                <a:solidFill>
                  <a:srgbClr val="0A66A5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best.</a:t>
            </a:r>
            <a:endParaRPr sz="1600">
              <a:latin typeface="Calibri"/>
              <a:cs typeface="Calibri"/>
            </a:endParaRPr>
          </a:p>
          <a:p>
            <a:pPr marL="1465580" indent="-343535">
              <a:lnSpc>
                <a:spcPct val="100000"/>
              </a:lnSpc>
              <a:buAutoNum type="arabicPeriod"/>
              <a:tabLst>
                <a:tab pos="1464945" algn="l"/>
                <a:tab pos="1465580" algn="l"/>
              </a:tabLst>
            </a:pPr>
            <a:r>
              <a:rPr sz="1600" spc="-45" dirty="0">
                <a:solidFill>
                  <a:srgbClr val="0A66A5"/>
                </a:solidFill>
                <a:latin typeface="Calibri"/>
                <a:cs typeface="Calibri"/>
              </a:rPr>
              <a:t>You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can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only join a clinical trial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after </a:t>
            </a:r>
            <a:r>
              <a:rPr sz="1600" spc="-15" dirty="0">
                <a:solidFill>
                  <a:srgbClr val="0A66A5"/>
                </a:solidFill>
                <a:latin typeface="Calibri"/>
                <a:cs typeface="Calibri"/>
              </a:rPr>
              <a:t>you have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tried </a:t>
            </a:r>
            <a:r>
              <a:rPr sz="1600" dirty="0">
                <a:solidFill>
                  <a:srgbClr val="0A66A5"/>
                </a:solidFill>
                <a:latin typeface="Calibri"/>
                <a:cs typeface="Calibri"/>
              </a:rPr>
              <a:t>all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other</a:t>
            </a:r>
            <a:r>
              <a:rPr sz="1600" spc="145" dirty="0">
                <a:solidFill>
                  <a:srgbClr val="0A66A5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options.</a:t>
            </a:r>
            <a:endParaRPr sz="1600">
              <a:latin typeface="Calibri"/>
              <a:cs typeface="Calibri"/>
            </a:endParaRPr>
          </a:p>
          <a:p>
            <a:pPr marL="1465580" indent="-343535">
              <a:lnSpc>
                <a:spcPct val="100000"/>
              </a:lnSpc>
              <a:buAutoNum type="arabicPeriod"/>
              <a:tabLst>
                <a:tab pos="1465580" algn="l"/>
              </a:tabLst>
            </a:pP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One possible benefit of participating </a:t>
            </a:r>
            <a:r>
              <a:rPr sz="1600" dirty="0">
                <a:solidFill>
                  <a:srgbClr val="0A66A5"/>
                </a:solidFill>
                <a:latin typeface="Calibri"/>
                <a:cs typeface="Calibri"/>
              </a:rPr>
              <a:t>in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a clinical trial </a:t>
            </a:r>
            <a:r>
              <a:rPr sz="1600" dirty="0">
                <a:solidFill>
                  <a:srgbClr val="0A66A5"/>
                </a:solidFill>
                <a:latin typeface="Calibri"/>
                <a:cs typeface="Calibri"/>
              </a:rPr>
              <a:t>is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getting new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and possibly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better</a:t>
            </a:r>
            <a:r>
              <a:rPr sz="1600" spc="85" dirty="0">
                <a:solidFill>
                  <a:srgbClr val="0A66A5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treatments.</a:t>
            </a:r>
            <a:endParaRPr sz="1600">
              <a:latin typeface="Calibri"/>
              <a:cs typeface="Calibri"/>
            </a:endParaRPr>
          </a:p>
          <a:p>
            <a:pPr marL="1465580" indent="-343535">
              <a:lnSpc>
                <a:spcPct val="100000"/>
              </a:lnSpc>
              <a:buAutoNum type="arabicPeriod"/>
              <a:tabLst>
                <a:tab pos="1465580" algn="l"/>
              </a:tabLst>
            </a:pPr>
            <a:r>
              <a:rPr sz="1600" dirty="0">
                <a:solidFill>
                  <a:srgbClr val="0A66A5"/>
                </a:solidFill>
                <a:latin typeface="Calibri"/>
                <a:cs typeface="Calibri"/>
              </a:rPr>
              <a:t>All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the possible side </a:t>
            </a:r>
            <a:r>
              <a:rPr sz="1600" spc="-15" dirty="0">
                <a:solidFill>
                  <a:srgbClr val="0A66A5"/>
                </a:solidFill>
                <a:latin typeface="Calibri"/>
                <a:cs typeface="Calibri"/>
              </a:rPr>
              <a:t>effects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of a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new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medicine being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tested </a:t>
            </a:r>
            <a:r>
              <a:rPr sz="1600" spc="-15" dirty="0">
                <a:solidFill>
                  <a:srgbClr val="0A66A5"/>
                </a:solidFill>
                <a:latin typeface="Calibri"/>
                <a:cs typeface="Calibri"/>
              </a:rPr>
              <a:t>are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known </a:t>
            </a:r>
            <a:r>
              <a:rPr sz="1600" spc="-20" dirty="0">
                <a:solidFill>
                  <a:srgbClr val="0A66A5"/>
                </a:solidFill>
                <a:latin typeface="Calibri"/>
                <a:cs typeface="Calibri"/>
              </a:rPr>
              <a:t>before </a:t>
            </a:r>
            <a:r>
              <a:rPr sz="1600" spc="-5" dirty="0">
                <a:solidFill>
                  <a:srgbClr val="0A66A5"/>
                </a:solidFill>
                <a:latin typeface="Calibri"/>
                <a:cs typeface="Calibri"/>
              </a:rPr>
              <a:t>the clinical trial</a:t>
            </a:r>
            <a:r>
              <a:rPr sz="1600" spc="270" dirty="0">
                <a:solidFill>
                  <a:srgbClr val="0A66A5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A66A5"/>
                </a:solidFill>
                <a:latin typeface="Calibri"/>
                <a:cs typeface="Calibri"/>
              </a:rPr>
              <a:t>starts.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0A66A5"/>
                </a:solidFill>
                <a:latin typeface="Calibri"/>
                <a:cs typeface="Calibri"/>
              </a:rPr>
              <a:t>Behavioral</a:t>
            </a:r>
            <a:r>
              <a:rPr sz="1800" b="1" spc="-40" dirty="0">
                <a:solidFill>
                  <a:srgbClr val="0A66A5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A66A5"/>
                </a:solidFill>
                <a:latin typeface="Calibri"/>
                <a:cs typeface="Calibri"/>
              </a:rPr>
              <a:t>Propensity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92688" y="6438328"/>
            <a:ext cx="18097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8AA0C1"/>
                </a:solidFill>
                <a:latin typeface="Calibri"/>
                <a:cs typeface="Calibri"/>
              </a:rPr>
              <a:t>12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41702" y="429213"/>
            <a:ext cx="9612097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2615">
              <a:lnSpc>
                <a:spcPct val="100000"/>
              </a:lnSpc>
            </a:pPr>
            <a:r>
              <a:rPr lang="en-US" spc="-5" dirty="0"/>
              <a:t>TMIST </a:t>
            </a:r>
            <a:endParaRPr spc="-5" dirty="0"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03626" y="2084142"/>
          <a:ext cx="5189537" cy="33834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88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1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5365">
                <a:tc gridSpan="2">
                  <a:txBody>
                    <a:bodyPr/>
                    <a:lstStyle/>
                    <a:p>
                      <a:pPr marL="61594">
                        <a:lnSpc>
                          <a:spcPts val="2745"/>
                        </a:lnSpc>
                        <a:tabLst>
                          <a:tab pos="3754754" algn="l"/>
                        </a:tabLst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28 Clinical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Trials</a:t>
                      </a:r>
                      <a:r>
                        <a:rPr sz="24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Educational	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Sessions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61594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(2021-</a:t>
                      </a:r>
                      <a:r>
                        <a:rPr sz="2400" b="1" spc="-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2022)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29AC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014">
                <a:tc>
                  <a:txBody>
                    <a:bodyPr/>
                    <a:lstStyle/>
                    <a:p>
                      <a:pPr marL="61594">
                        <a:lnSpc>
                          <a:spcPts val="2645"/>
                        </a:lnSpc>
                      </a:pP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Ethnicity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29AC8"/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2645"/>
                        </a:lnSpc>
                      </a:pPr>
                      <a:r>
                        <a:rPr sz="2400" b="1" spc="-20" dirty="0">
                          <a:solidFill>
                            <a:srgbClr val="0A66A5"/>
                          </a:solidFill>
                          <a:latin typeface="Calibri"/>
                          <a:cs typeface="Calibri"/>
                        </a:rPr>
                        <a:t>Attended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014">
                <a:tc>
                  <a:txBody>
                    <a:bodyPr/>
                    <a:lstStyle/>
                    <a:p>
                      <a:pPr marL="61594">
                        <a:lnSpc>
                          <a:spcPts val="2745"/>
                        </a:lnSpc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Asian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29AC8"/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2745"/>
                        </a:lnSpc>
                      </a:pPr>
                      <a:r>
                        <a:rPr sz="2400" b="1" spc="-5" dirty="0">
                          <a:solidFill>
                            <a:srgbClr val="0A66A5"/>
                          </a:solidFill>
                          <a:latin typeface="Calibri"/>
                          <a:cs typeface="Calibri"/>
                        </a:rPr>
                        <a:t>167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015">
                <a:tc>
                  <a:txBody>
                    <a:bodyPr/>
                    <a:lstStyle/>
                    <a:p>
                      <a:pPr marL="61594">
                        <a:lnSpc>
                          <a:spcPts val="2745"/>
                        </a:lnSpc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NH/PI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29AC8"/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2745"/>
                        </a:lnSpc>
                      </a:pPr>
                      <a:r>
                        <a:rPr sz="2400" b="1" spc="-5" dirty="0">
                          <a:solidFill>
                            <a:srgbClr val="0A66A5"/>
                          </a:solidFill>
                          <a:latin typeface="Calibri"/>
                          <a:cs typeface="Calibri"/>
                        </a:rPr>
                        <a:t>717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015">
                <a:tc>
                  <a:txBody>
                    <a:bodyPr/>
                    <a:lstStyle/>
                    <a:p>
                      <a:pPr marL="61594">
                        <a:lnSpc>
                          <a:spcPts val="2745"/>
                        </a:lnSpc>
                      </a:pP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White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29AC8"/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2745"/>
                        </a:lnSpc>
                      </a:pPr>
                      <a:r>
                        <a:rPr sz="2400" b="1" spc="-5" dirty="0">
                          <a:solidFill>
                            <a:srgbClr val="0A66A5"/>
                          </a:solidFill>
                          <a:latin typeface="Calibri"/>
                          <a:cs typeface="Calibri"/>
                        </a:rPr>
                        <a:t>50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014">
                <a:tc>
                  <a:txBody>
                    <a:bodyPr/>
                    <a:lstStyle/>
                    <a:p>
                      <a:pPr marL="61594">
                        <a:lnSpc>
                          <a:spcPts val="2745"/>
                        </a:lnSpc>
                      </a:pPr>
                      <a:r>
                        <a:rPr sz="2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</a:t>
                      </a:r>
                      <a:r>
                        <a:rPr sz="2400" b="1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Attendance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29AC8"/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2745"/>
                        </a:lnSpc>
                      </a:pPr>
                      <a:r>
                        <a:rPr sz="2400" b="1" spc="-5" dirty="0">
                          <a:solidFill>
                            <a:srgbClr val="0A66A5"/>
                          </a:solidFill>
                          <a:latin typeface="Calibri"/>
                          <a:cs typeface="Calibri"/>
                        </a:rPr>
                        <a:t>934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014">
                <a:tc>
                  <a:txBody>
                    <a:bodyPr/>
                    <a:lstStyle/>
                    <a:p>
                      <a:pPr marL="61594">
                        <a:lnSpc>
                          <a:spcPts val="2745"/>
                        </a:lnSpc>
                      </a:pPr>
                      <a:r>
                        <a:rPr sz="2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/ </a:t>
                      </a:r>
                      <a:r>
                        <a:rPr sz="2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Posttests</a:t>
                      </a:r>
                      <a:r>
                        <a:rPr sz="2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Completed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29AC8"/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2745"/>
                        </a:lnSpc>
                      </a:pPr>
                      <a:r>
                        <a:rPr sz="2400" b="1" spc="-5" dirty="0">
                          <a:solidFill>
                            <a:srgbClr val="0A66A5"/>
                          </a:solidFill>
                          <a:latin typeface="Calibri"/>
                          <a:cs typeface="Calibri"/>
                        </a:rPr>
                        <a:t>146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4015">
                <a:tc>
                  <a:txBody>
                    <a:bodyPr/>
                    <a:lstStyle/>
                    <a:p>
                      <a:pPr marL="61594">
                        <a:lnSpc>
                          <a:spcPts val="2745"/>
                        </a:lnSpc>
                      </a:pPr>
                      <a:r>
                        <a:rPr sz="2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Joined 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TMIST</a:t>
                      </a:r>
                      <a:r>
                        <a:rPr sz="2400" b="1" spc="-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Study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29AC8"/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2745"/>
                        </a:lnSpc>
                      </a:pPr>
                      <a:r>
                        <a:rPr sz="2400" b="1" spc="-5" dirty="0">
                          <a:solidFill>
                            <a:srgbClr val="0A66A5"/>
                          </a:solidFill>
                          <a:latin typeface="Calibri"/>
                          <a:cs typeface="Calibri"/>
                        </a:rPr>
                        <a:t>15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E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6324600" y="2667000"/>
            <a:ext cx="5486400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9800"/>
              </a:lnSpc>
              <a:tabLst>
                <a:tab pos="4716780" algn="l"/>
              </a:tabLst>
            </a:pPr>
            <a:r>
              <a:rPr sz="2000" spc="-5" dirty="0">
                <a:solidFill>
                  <a:srgbClr val="0A66A5"/>
                </a:solidFill>
                <a:latin typeface="Arial"/>
                <a:cs typeface="Arial"/>
              </a:rPr>
              <a:t>Analysis </a:t>
            </a:r>
            <a:r>
              <a:rPr sz="2000" dirty="0">
                <a:solidFill>
                  <a:srgbClr val="0A66A5"/>
                </a:solidFill>
                <a:latin typeface="Arial"/>
                <a:cs typeface="Arial"/>
              </a:rPr>
              <a:t>of </a:t>
            </a:r>
            <a:r>
              <a:rPr lang="en-US" sz="2000" spc="-5" dirty="0">
                <a:solidFill>
                  <a:srgbClr val="0A66A5"/>
                </a:solidFill>
                <a:latin typeface="Arial"/>
                <a:cs typeface="Arial"/>
              </a:rPr>
              <a:t>participants’</a:t>
            </a:r>
            <a:r>
              <a:rPr sz="2000" spc="-5" dirty="0">
                <a:solidFill>
                  <a:srgbClr val="0A66A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A66A5"/>
                </a:solidFill>
                <a:latin typeface="Arial"/>
                <a:cs typeface="Arial"/>
              </a:rPr>
              <a:t>survey data</a:t>
            </a:r>
            <a:r>
              <a:rPr sz="2000" spc="-120" dirty="0">
                <a:solidFill>
                  <a:srgbClr val="0A66A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A66A5"/>
                </a:solidFill>
                <a:latin typeface="Arial"/>
                <a:cs typeface="Arial"/>
              </a:rPr>
              <a:t>indicated</a:t>
            </a:r>
            <a:r>
              <a:rPr lang="en-US" sz="2000" dirty="0">
                <a:solidFill>
                  <a:srgbClr val="0A66A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A66A5"/>
                </a:solidFill>
                <a:latin typeface="Arial"/>
                <a:cs typeface="Arial"/>
              </a:rPr>
              <a:t>a significant increase</a:t>
            </a:r>
            <a:r>
              <a:rPr sz="2000" spc="-60" dirty="0">
                <a:solidFill>
                  <a:srgbClr val="0A66A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A66A5"/>
                </a:solidFill>
                <a:latin typeface="Arial"/>
                <a:cs typeface="Arial"/>
              </a:rPr>
              <a:t>(Chi-square</a:t>
            </a:r>
            <a:r>
              <a:rPr sz="2000" spc="-35" dirty="0">
                <a:solidFill>
                  <a:srgbClr val="0A66A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A66A5"/>
                </a:solidFill>
                <a:latin typeface="Arial"/>
                <a:cs typeface="Arial"/>
              </a:rPr>
              <a:t>p&lt;.05)	</a:t>
            </a:r>
            <a:r>
              <a:rPr sz="2000" spc="-5" dirty="0">
                <a:solidFill>
                  <a:srgbClr val="0A66A5"/>
                </a:solidFill>
                <a:latin typeface="Arial"/>
                <a:cs typeface="Arial"/>
              </a:rPr>
              <a:t>in</a:t>
            </a:r>
            <a:r>
              <a:rPr lang="en-US" sz="2000" spc="-5" dirty="0">
                <a:solidFill>
                  <a:srgbClr val="0A66A5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A66A5"/>
                </a:solidFill>
                <a:latin typeface="Arial"/>
                <a:cs typeface="Arial"/>
              </a:rPr>
              <a:t>knowledge (</a:t>
            </a:r>
            <a:r>
              <a:rPr lang="en-US" sz="2000" dirty="0">
                <a:solidFill>
                  <a:srgbClr val="0A66A5"/>
                </a:solidFill>
                <a:latin typeface="Arial"/>
                <a:cs typeface="Arial"/>
              </a:rPr>
              <a:t>19 items</a:t>
            </a:r>
            <a:r>
              <a:rPr sz="2000" dirty="0">
                <a:solidFill>
                  <a:srgbClr val="0A66A5"/>
                </a:solidFill>
                <a:latin typeface="Arial"/>
                <a:cs typeface="Arial"/>
              </a:rPr>
              <a:t>) of clinical </a:t>
            </a:r>
            <a:r>
              <a:rPr sz="2000" spc="-5" dirty="0">
                <a:solidFill>
                  <a:srgbClr val="0A66A5"/>
                </a:solidFill>
                <a:latin typeface="Arial"/>
                <a:cs typeface="Arial"/>
              </a:rPr>
              <a:t>trials from </a:t>
            </a:r>
            <a:r>
              <a:rPr sz="2000" dirty="0">
                <a:solidFill>
                  <a:srgbClr val="0A66A5"/>
                </a:solidFill>
                <a:latin typeface="Arial"/>
                <a:cs typeface="Arial"/>
              </a:rPr>
              <a:t>pretest </a:t>
            </a:r>
            <a:r>
              <a:rPr sz="2000" spc="-5" dirty="0">
                <a:solidFill>
                  <a:srgbClr val="0A66A5"/>
                </a:solidFill>
                <a:latin typeface="Arial"/>
                <a:cs typeface="Arial"/>
              </a:rPr>
              <a:t>to posttest. </a:t>
            </a:r>
            <a:r>
              <a:rPr sz="2000" spc="-15" dirty="0">
                <a:solidFill>
                  <a:srgbClr val="0A66A5"/>
                </a:solidFill>
                <a:latin typeface="Arial"/>
                <a:cs typeface="Arial"/>
              </a:rPr>
              <a:t>Additionally,  </a:t>
            </a:r>
            <a:r>
              <a:rPr sz="2000" dirty="0">
                <a:solidFill>
                  <a:srgbClr val="0A66A5"/>
                </a:solidFill>
                <a:latin typeface="Arial"/>
                <a:cs typeface="Arial"/>
              </a:rPr>
              <a:t>participants had a significant increase (</a:t>
            </a:r>
            <a:r>
              <a:rPr lang="en-US" sz="2000" dirty="0">
                <a:solidFill>
                  <a:srgbClr val="0A66A5"/>
                </a:solidFill>
                <a:latin typeface="Arial"/>
                <a:cs typeface="Arial"/>
              </a:rPr>
              <a:t>Chi-square</a:t>
            </a:r>
            <a:r>
              <a:rPr sz="2000" dirty="0">
                <a:solidFill>
                  <a:srgbClr val="0A66A5"/>
                </a:solidFill>
                <a:latin typeface="Arial"/>
                <a:cs typeface="Arial"/>
              </a:rPr>
              <a:t> p&lt;.05) </a:t>
            </a:r>
            <a:r>
              <a:rPr sz="2000" spc="-5" dirty="0">
                <a:solidFill>
                  <a:srgbClr val="0A66A5"/>
                </a:solidFill>
                <a:latin typeface="Arial"/>
                <a:cs typeface="Arial"/>
              </a:rPr>
              <a:t>in intent </a:t>
            </a:r>
            <a:r>
              <a:rPr sz="2000" dirty="0">
                <a:solidFill>
                  <a:srgbClr val="0A66A5"/>
                </a:solidFill>
                <a:latin typeface="Arial"/>
                <a:cs typeface="Arial"/>
              </a:rPr>
              <a:t>(</a:t>
            </a:r>
            <a:r>
              <a:rPr lang="en-US" sz="2000" dirty="0">
                <a:solidFill>
                  <a:srgbClr val="0A66A5"/>
                </a:solidFill>
                <a:latin typeface="Arial"/>
                <a:cs typeface="Arial"/>
              </a:rPr>
              <a:t>5 items</a:t>
            </a:r>
            <a:r>
              <a:rPr sz="2000" dirty="0">
                <a:solidFill>
                  <a:srgbClr val="0A66A5"/>
                </a:solidFill>
                <a:latin typeface="Arial"/>
                <a:cs typeface="Arial"/>
              </a:rPr>
              <a:t>) </a:t>
            </a:r>
            <a:r>
              <a:rPr sz="2000" spc="-5" dirty="0">
                <a:solidFill>
                  <a:srgbClr val="0A66A5"/>
                </a:solidFill>
                <a:latin typeface="Arial"/>
                <a:cs typeface="Arial"/>
              </a:rPr>
              <a:t>to join </a:t>
            </a:r>
            <a:r>
              <a:rPr sz="2000" dirty="0">
                <a:solidFill>
                  <a:srgbClr val="0A66A5"/>
                </a:solidFill>
                <a:latin typeface="Arial"/>
                <a:cs typeface="Arial"/>
              </a:rPr>
              <a:t>a  clinical </a:t>
            </a:r>
            <a:r>
              <a:rPr sz="2000" spc="-5" dirty="0">
                <a:solidFill>
                  <a:srgbClr val="0A66A5"/>
                </a:solidFill>
                <a:latin typeface="Arial"/>
                <a:cs typeface="Arial"/>
              </a:rPr>
              <a:t>trial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329015" y="423186"/>
            <a:ext cx="11446639" cy="74771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A66A5"/>
                </a:solidFill>
              </a:rPr>
              <a:t>Initial TMIST Outreach Results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762000" y="2109001"/>
          <a:ext cx="5102032" cy="3898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6263301" y="2109001"/>
          <a:ext cx="5102352" cy="3895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114"/>
          <p:cNvSpPr txBox="1">
            <a:spLocks noChangeArrowheads="1"/>
          </p:cNvSpPr>
          <p:nvPr/>
        </p:nvSpPr>
        <p:spPr bwMode="auto">
          <a:xfrm>
            <a:off x="1298957" y="1444168"/>
            <a:ext cx="9725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defTabSz="4572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defTabSz="45720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defTabSz="4572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defTabSz="4572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defTabSz="457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defTabSz="457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defTabSz="457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defTabSz="457200"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Accruals by Race Before vs After Community Outreach Project Initiated (n = 230)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97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99"/>
    </mc:Choice>
    <mc:Fallback xmlns="">
      <p:transition spd="slow" advTm="1989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4387785" y="1479373"/>
          <a:ext cx="7709947" cy="4807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AD22C3BC-41C2-6A43-815A-F662610807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406507" y="411072"/>
            <a:ext cx="11446639" cy="74771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A66A5"/>
                </a:solidFill>
              </a:rPr>
              <a:t>2022 TMIST Outreach Results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1175" y="1723158"/>
            <a:ext cx="5003800" cy="4884737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sz="2400" dirty="0">
                <a:solidFill>
                  <a:srgbClr val="0A66A5"/>
                </a:solidFill>
              </a:rPr>
              <a:t>We were able to maintain a high level of recruitments despite resurgence of COVID cases from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2400" dirty="0">
                <a:solidFill>
                  <a:srgbClr val="0A66A5"/>
                </a:solidFill>
              </a:rPr>
              <a:t>July to the present.</a:t>
            </a:r>
          </a:p>
          <a:p>
            <a:pPr marL="0" indent="0">
              <a:spcAft>
                <a:spcPts val="0"/>
              </a:spcAft>
              <a:buNone/>
            </a:pPr>
            <a:endParaRPr lang="en-US" sz="2400" dirty="0">
              <a:solidFill>
                <a:srgbClr val="0A66A5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2400" dirty="0">
                <a:solidFill>
                  <a:srgbClr val="0A66A5"/>
                </a:solidFill>
              </a:rPr>
              <a:t>We kept in contact will potential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2400" dirty="0">
                <a:solidFill>
                  <a:srgbClr val="0A66A5"/>
                </a:solidFill>
              </a:rPr>
              <a:t>participants and maintained relationships with community partners including churches</a:t>
            </a:r>
          </a:p>
          <a:p>
            <a:endParaRPr lang="en-US" dirty="0">
              <a:solidFill>
                <a:srgbClr val="0A66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67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3"/>
    </mc:Choice>
    <mc:Fallback xmlns="">
      <p:transition spd="slow" advTm="12593"/>
    </mc:Fallback>
  </mc:AlternateContent>
</p:sld>
</file>

<file path=ppt/theme/theme1.xml><?xml version="1.0" encoding="utf-8"?>
<a:theme xmlns:a="http://schemas.openxmlformats.org/drawingml/2006/main" name="1_Office Theme">
  <a:themeElements>
    <a:clrScheme name="Custom 2">
      <a:dk1>
        <a:srgbClr val="0A66A5"/>
      </a:dk1>
      <a:lt1>
        <a:sysClr val="window" lastClr="FFFFFF"/>
      </a:lt1>
      <a:dk2>
        <a:srgbClr val="44546A"/>
      </a:dk2>
      <a:lt2>
        <a:srgbClr val="E7E6E6"/>
      </a:lt2>
      <a:accent1>
        <a:srgbClr val="429AC8"/>
      </a:accent1>
      <a:accent2>
        <a:srgbClr val="ED7D31"/>
      </a:accent2>
      <a:accent3>
        <a:srgbClr val="7BCDEC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</TotalTime>
  <Words>2217</Words>
  <Application>Microsoft Office PowerPoint</Application>
  <PresentationFormat>Widescreen</PresentationFormat>
  <Paragraphs>491</Paragraphs>
  <Slides>23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ＭＳ Ｐゴシック</vt:lpstr>
      <vt:lpstr>Arial</vt:lpstr>
      <vt:lpstr>Arial Black</vt:lpstr>
      <vt:lpstr>Arial Narrow</vt:lpstr>
      <vt:lpstr>Avenir Book</vt:lpstr>
      <vt:lpstr>Bell MT</vt:lpstr>
      <vt:lpstr>Calibri</vt:lpstr>
      <vt:lpstr>Cambria</vt:lpstr>
      <vt:lpstr>Century Gothic</vt:lpstr>
      <vt:lpstr>Courier New</vt:lpstr>
      <vt:lpstr>Times New Roman</vt:lpstr>
      <vt:lpstr>Wingdings</vt:lpstr>
      <vt:lpstr>1_Office Theme</vt:lpstr>
      <vt:lpstr>PowerPoint Presentation</vt:lpstr>
      <vt:lpstr>Community Outreach and Engagement Office</vt:lpstr>
      <vt:lpstr>PowerPoint Presentation</vt:lpstr>
      <vt:lpstr>Focus on Cancer Plan Objectives </vt:lpstr>
      <vt:lpstr>Projects –  Tomosynthesis, Mammography Imaging Screening Trial (TMIST)</vt:lpstr>
      <vt:lpstr>TMIST </vt:lpstr>
      <vt:lpstr>TMIST </vt:lpstr>
      <vt:lpstr>PowerPoint Presentation</vt:lpstr>
      <vt:lpstr>PowerPoint Presentation</vt:lpstr>
      <vt:lpstr>Screen to Save:  Colorectal Cancer Basics</vt:lpstr>
      <vt:lpstr>PowerPoint Presentation</vt:lpstr>
      <vt:lpstr>Cancer that begins in the colon or rectum is called Colorectal Cancer (CRC)</vt:lpstr>
      <vt:lpstr>Home Kits: Screens for blood in stool </vt:lpstr>
      <vt:lpstr>Screening by Medical Professional</vt:lpstr>
      <vt:lpstr>Ania iti Kanser ti Bagis?</vt:lpstr>
      <vt:lpstr>Hawaii Department of Health Call and find out if you are eligible for free screening</vt:lpstr>
      <vt:lpstr>PowerPoint Presentation</vt:lpstr>
      <vt:lpstr>Outcomes</vt:lpstr>
      <vt:lpstr>Outcomes</vt:lpstr>
      <vt:lpstr>PowerPoint Presentation</vt:lpstr>
      <vt:lpstr>Projects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CMartin</dc:creator>
  <cp:lastModifiedBy>Kevin</cp:lastModifiedBy>
  <cp:revision>14</cp:revision>
  <dcterms:created xsi:type="dcterms:W3CDTF">2023-02-07T15:50:16Z</dcterms:created>
  <dcterms:modified xsi:type="dcterms:W3CDTF">2023-10-23T20:54:34Z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2022-12-21T00:00:00Z</vt:filetime>
  </property>
  <property fmtid="{D5CDD505-2E9C-101B-9397-08002B2CF9AE}" pid="3" name="Creator">
    <vt:lpwstr>Acrobat PDFMaker 15 for PowerPoint</vt:lpwstr>
  </property>
  <property fmtid="{D5CDD505-2E9C-101B-9397-08002B2CF9AE}" pid="4" name="LastSaved">
    <vt:filetime>2023-02-08T00:00:00Z</vt:filetime>
  </property>
</Properties>
</file>